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diagrams/data2.xml" ContentType="application/vnd.openxmlformats-officedocument.drawingml.diagramData+xml"/>
  <Override PartName="/ppt/diagrams/data3.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3.xml" ContentType="application/vnd.openxmlformats-officedocument.presentationml.notesSlide+xml"/>
  <Override PartName="/ppt/slideLayouts/slideLayout12.xml" ContentType="application/vnd.openxmlformats-officedocument.presentationml.slideLayout+xml"/>
  <Override PartName="/ppt/notesSlides/notesSlide5.xml" ContentType="application/vnd.openxmlformats-officedocument.presentationml.notesSlide+xml"/>
  <Override PartName="/ppt/slideLayouts/slideLayout1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Masters/notesMaster1.xml" ContentType="application/vnd.openxmlformats-officedocument.presentationml.notesMaster+xml"/>
  <Override PartName="/ppt/commentAuthors.xml" ContentType="application/vnd.openxmlformats-officedocument.presentationml.commentAuthors+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1.xml" ContentType="application/vnd.openxmlformats-officedocument.theme+xml"/>
  <Override PartName="/ppt/charts/chart1.xml" ContentType="application/vnd.openxmlformats-officedocument.drawingml.chart+xml"/>
  <Override PartName="/ppt/charts/style1.xml" ContentType="application/vnd.ms-office.chartstyle+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2.xml" ContentType="application/vnd.openxmlformats-officedocument.theme+xml"/>
  <Override PartName="/ppt/theme/theme3.xml" ContentType="application/vnd.openxmlformats-officedocument.theme+xml"/>
  <Override PartName="/ppt/charts/colors1.xml" ContentType="application/vnd.ms-office.chartcolor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401" r:id="rId3"/>
    <p:sldId id="3777" r:id="rId4"/>
    <p:sldId id="3778" r:id="rId5"/>
    <p:sldId id="812" r:id="rId6"/>
    <p:sldId id="560" r:id="rId7"/>
    <p:sldId id="1491" r:id="rId8"/>
    <p:sldId id="3805" r:id="rId9"/>
    <p:sldId id="317" r:id="rId10"/>
    <p:sldId id="1489" r:id="rId11"/>
    <p:sldId id="630" r:id="rId12"/>
    <p:sldId id="1480" r:id="rId13"/>
    <p:sldId id="277" r:id="rId14"/>
    <p:sldId id="818" r:id="rId15"/>
    <p:sldId id="281" r:id="rId16"/>
    <p:sldId id="304" r:id="rId17"/>
    <p:sldId id="3794" r:id="rId18"/>
    <p:sldId id="3793" r:id="rId19"/>
    <p:sldId id="369" r:id="rId20"/>
    <p:sldId id="314" r:id="rId21"/>
    <p:sldId id="832" r:id="rId22"/>
    <p:sldId id="3806" r:id="rId23"/>
    <p:sldId id="3804" r:id="rId24"/>
    <p:sldId id="3786" r:id="rId25"/>
    <p:sldId id="838" r:id="rId26"/>
    <p:sldId id="578" r:id="rId27"/>
    <p:sldId id="259" r:id="rId28"/>
  </p:sldIdLst>
  <p:sldSz cx="12192000" cy="6858000"/>
  <p:notesSz cx="7010400" cy="92964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jandra Naser" initials="AN" lastIdx="1" clrIdx="0">
    <p:extLst>
      <p:ext uri="{19B8F6BF-5375-455C-9EA6-DF929625EA0E}">
        <p15:presenceInfo xmlns:p15="http://schemas.microsoft.com/office/powerpoint/2012/main" userId="79208f1f10c4286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C19"/>
    <a:srgbClr val="FF9933"/>
    <a:srgbClr val="3474A5"/>
    <a:srgbClr val="408BC4"/>
    <a:srgbClr val="F9FDFD"/>
    <a:srgbClr val="F7FD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5220" autoAdjust="0"/>
  </p:normalViewPr>
  <p:slideViewPr>
    <p:cSldViewPr snapToGrid="0">
      <p:cViewPr>
        <p:scale>
          <a:sx n="80" d="100"/>
          <a:sy n="80" d="100"/>
        </p:scale>
        <p:origin x="710" y="11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35"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uisl\AppData\Roaming\Microsoft\Excel\Portales%20Datos%20Abiertos%20en%20la%20Regi&#243;n%20Enero%202020%20(1)%20(version%202).xlsb"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Avances en la divulgación de datos abiertos en América Latina y el Caribe</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'Pruebas de gráficos'!$B$1</c:f>
              <c:strCache>
                <c:ptCount val="1"/>
                <c:pt idx="0">
                  <c:v>Conjunto de datos</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'Pruebas de gráficos'!$A$2:$A$3</c:f>
              <c:numCache>
                <c:formatCode>General</c:formatCode>
                <c:ptCount val="2"/>
                <c:pt idx="0">
                  <c:v>2018</c:v>
                </c:pt>
                <c:pt idx="1">
                  <c:v>2020</c:v>
                </c:pt>
              </c:numCache>
            </c:numRef>
          </c:cat>
          <c:val>
            <c:numRef>
              <c:f>'Pruebas de gráficos'!$B$2:$B$3</c:f>
              <c:numCache>
                <c:formatCode>General</c:formatCode>
                <c:ptCount val="2"/>
                <c:pt idx="0">
                  <c:v>29987</c:v>
                </c:pt>
                <c:pt idx="1">
                  <c:v>40705</c:v>
                </c:pt>
              </c:numCache>
            </c:numRef>
          </c:val>
          <c:extLst>
            <c:ext xmlns:c16="http://schemas.microsoft.com/office/drawing/2014/chart" uri="{C3380CC4-5D6E-409C-BE32-E72D297353CC}">
              <c16:uniqueId val="{00000000-AE0D-480E-A0BE-74C145411093}"/>
            </c:ext>
          </c:extLst>
        </c:ser>
        <c:ser>
          <c:idx val="1"/>
          <c:order val="1"/>
          <c:tx>
            <c:strRef>
              <c:f>'Pruebas de gráficos'!$C$1</c:f>
              <c:strCache>
                <c:ptCount val="1"/>
                <c:pt idx="0">
                  <c:v>Organismos públicos</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'Pruebas de gráficos'!$A$2:$A$3</c:f>
              <c:numCache>
                <c:formatCode>General</c:formatCode>
                <c:ptCount val="2"/>
                <c:pt idx="0">
                  <c:v>2018</c:v>
                </c:pt>
                <c:pt idx="1">
                  <c:v>2020</c:v>
                </c:pt>
              </c:numCache>
            </c:numRef>
          </c:cat>
          <c:val>
            <c:numRef>
              <c:f>'Pruebas de gráficos'!$C$2:$C$3</c:f>
              <c:numCache>
                <c:formatCode>General</c:formatCode>
                <c:ptCount val="2"/>
                <c:pt idx="0">
                  <c:v>2504</c:v>
                </c:pt>
                <c:pt idx="1">
                  <c:v>2677</c:v>
                </c:pt>
              </c:numCache>
            </c:numRef>
          </c:val>
          <c:extLst>
            <c:ext xmlns:c16="http://schemas.microsoft.com/office/drawing/2014/chart" uri="{C3380CC4-5D6E-409C-BE32-E72D297353CC}">
              <c16:uniqueId val="{00000001-AE0D-480E-A0BE-74C145411093}"/>
            </c:ext>
          </c:extLst>
        </c:ser>
        <c:dLbls>
          <c:showLegendKey val="0"/>
          <c:showVal val="0"/>
          <c:showCatName val="0"/>
          <c:showSerName val="0"/>
          <c:showPercent val="0"/>
          <c:showBubbleSize val="0"/>
        </c:dLbls>
        <c:gapWidth val="150"/>
        <c:overlap val="100"/>
        <c:axId val="-1453028608"/>
        <c:axId val="-1453034592"/>
      </c:barChart>
      <c:catAx>
        <c:axId val="-1453028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453034592"/>
        <c:crosses val="autoZero"/>
        <c:auto val="1"/>
        <c:lblAlgn val="ctr"/>
        <c:lblOffset val="100"/>
        <c:noMultiLvlLbl val="0"/>
      </c:catAx>
      <c:valAx>
        <c:axId val="-1453034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453028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5-02T18:02:19.908" idx="1">
    <p:pos x="10" y="10"/>
    <p:text/>
    <p:extLst>
      <p:ext uri="{C676402C-5697-4E1C-873F-D02D1690AC5C}">
        <p15:threadingInfo xmlns:p15="http://schemas.microsoft.com/office/powerpoint/2012/main" timeZoneBias="240"/>
      </p:ext>
    </p:extLst>
  </p:cm>
</p:cmLst>
</file>

<file path=ppt/diagrams/_rels/data3.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5BC687-F907-4E41-8E98-1E520BD4F980}" type="doc">
      <dgm:prSet loTypeId="urn:microsoft.com/office/officeart/2005/8/layout/pyramid2" loCatId="list" qsTypeId="urn:microsoft.com/office/officeart/2005/8/quickstyle/3d5" qsCatId="3D" csTypeId="urn:microsoft.com/office/officeart/2005/8/colors/accent1_2" csCatId="accent1" phldr="1"/>
      <dgm:spPr/>
    </dgm:pt>
    <dgm:pt modelId="{7A337DC1-4C19-4F67-BAF2-C4AB3F2CA31D}">
      <dgm:prSet phldrT="[Text]" custT="1"/>
      <dgm:spPr/>
      <dgm:t>
        <a:bodyPr/>
        <a:lstStyle/>
        <a:p>
          <a:r>
            <a:rPr lang="en-US" sz="2000" b="1" dirty="0" err="1">
              <a:latin typeface="Arial" pitchFamily="34" charset="0"/>
              <a:cs typeface="Arial" pitchFamily="34" charset="0"/>
            </a:rPr>
            <a:t>Recurso</a:t>
          </a:r>
          <a:endParaRPr lang="en-US" sz="2000" b="1" dirty="0">
            <a:latin typeface="Arial" pitchFamily="34" charset="0"/>
            <a:cs typeface="Arial" pitchFamily="34" charset="0"/>
          </a:endParaRPr>
        </a:p>
        <a:p>
          <a:r>
            <a:rPr lang="en-US" sz="2000" dirty="0" err="1">
              <a:latin typeface="Arial" pitchFamily="34" charset="0"/>
              <a:cs typeface="Arial" pitchFamily="34" charset="0"/>
            </a:rPr>
            <a:t>Datos</a:t>
          </a:r>
          <a:r>
            <a:rPr lang="en-US" sz="2000" dirty="0">
              <a:latin typeface="Arial" pitchFamily="34" charset="0"/>
              <a:cs typeface="Arial" pitchFamily="34" charset="0"/>
            </a:rPr>
            <a:t> </a:t>
          </a:r>
          <a:r>
            <a:rPr lang="en-US" sz="2000" dirty="0" err="1">
              <a:latin typeface="Arial" pitchFamily="34" charset="0"/>
              <a:cs typeface="Arial" pitchFamily="34" charset="0"/>
            </a:rPr>
            <a:t>abiertos</a:t>
          </a:r>
          <a:endParaRPr lang="en-US" sz="2000" dirty="0">
            <a:latin typeface="Arial" pitchFamily="34" charset="0"/>
            <a:cs typeface="Arial" pitchFamily="34" charset="0"/>
          </a:endParaRPr>
        </a:p>
      </dgm:t>
    </dgm:pt>
    <dgm:pt modelId="{A8D98B1F-77B4-45E2-8759-3C48B2C295B5}" type="parTrans" cxnId="{E924FC13-DC44-4FA3-9C87-435BF49A143E}">
      <dgm:prSet/>
      <dgm:spPr/>
      <dgm:t>
        <a:bodyPr/>
        <a:lstStyle/>
        <a:p>
          <a:endParaRPr lang="en-US" sz="1050">
            <a:latin typeface="Arial" pitchFamily="34" charset="0"/>
            <a:cs typeface="Arial" pitchFamily="34" charset="0"/>
          </a:endParaRPr>
        </a:p>
      </dgm:t>
    </dgm:pt>
    <dgm:pt modelId="{02EF9816-0486-4BE7-994C-A0FB8A9584F0}" type="sibTrans" cxnId="{E924FC13-DC44-4FA3-9C87-435BF49A143E}">
      <dgm:prSet/>
      <dgm:spPr/>
      <dgm:t>
        <a:bodyPr/>
        <a:lstStyle/>
        <a:p>
          <a:endParaRPr lang="en-US" sz="1050">
            <a:latin typeface="Arial" pitchFamily="34" charset="0"/>
            <a:cs typeface="Arial" pitchFamily="34" charset="0"/>
          </a:endParaRPr>
        </a:p>
      </dgm:t>
    </dgm:pt>
    <dgm:pt modelId="{923D6112-5796-465A-8A20-BEF405967696}">
      <dgm:prSet phldrT="[Text]" custT="1"/>
      <dgm:spPr>
        <a:solidFill>
          <a:schemeClr val="bg1">
            <a:alpha val="90000"/>
          </a:schemeClr>
        </a:solidFill>
      </dgm:spPr>
      <dgm:t>
        <a:bodyPr/>
        <a:lstStyle/>
        <a:p>
          <a:r>
            <a:rPr lang="en-US" sz="2000" b="1" dirty="0" err="1">
              <a:latin typeface="Arial" pitchFamily="34" charset="0"/>
              <a:cs typeface="Arial" pitchFamily="34" charset="0"/>
            </a:rPr>
            <a:t>Herramienta</a:t>
          </a:r>
          <a:endParaRPr lang="en-US" sz="2000" b="1" dirty="0">
            <a:latin typeface="Arial" pitchFamily="34" charset="0"/>
            <a:cs typeface="Arial" pitchFamily="34" charset="0"/>
          </a:endParaRPr>
        </a:p>
        <a:p>
          <a:r>
            <a:rPr lang="en-US" sz="2000" dirty="0">
              <a:latin typeface="Arial" pitchFamily="34" charset="0"/>
              <a:cs typeface="Arial" pitchFamily="34" charset="0"/>
            </a:rPr>
            <a:t>Gobierno digital</a:t>
          </a:r>
        </a:p>
      </dgm:t>
    </dgm:pt>
    <dgm:pt modelId="{98BC49C3-9219-4339-B457-ED6351440C59}" type="parTrans" cxnId="{BE7C9123-CB28-4CC1-BE0C-B07D5C7418A2}">
      <dgm:prSet/>
      <dgm:spPr/>
      <dgm:t>
        <a:bodyPr/>
        <a:lstStyle/>
        <a:p>
          <a:endParaRPr lang="en-US" sz="1050">
            <a:latin typeface="Arial" pitchFamily="34" charset="0"/>
            <a:cs typeface="Arial" pitchFamily="34" charset="0"/>
          </a:endParaRPr>
        </a:p>
      </dgm:t>
    </dgm:pt>
    <dgm:pt modelId="{C5B1B1A2-6949-49BB-98C5-35531376B53D}" type="sibTrans" cxnId="{BE7C9123-CB28-4CC1-BE0C-B07D5C7418A2}">
      <dgm:prSet/>
      <dgm:spPr/>
      <dgm:t>
        <a:bodyPr/>
        <a:lstStyle/>
        <a:p>
          <a:endParaRPr lang="en-US" sz="1050">
            <a:latin typeface="Arial" pitchFamily="34" charset="0"/>
            <a:cs typeface="Arial" pitchFamily="34" charset="0"/>
          </a:endParaRPr>
        </a:p>
      </dgm:t>
    </dgm:pt>
    <dgm:pt modelId="{F6FCC3C4-5A99-43E5-9452-683175896E7E}">
      <dgm:prSet phldrT="[Text]" custT="1"/>
      <dgm:spPr/>
      <dgm:t>
        <a:bodyPr/>
        <a:lstStyle/>
        <a:p>
          <a:r>
            <a:rPr lang="en-US" sz="2000" b="1" dirty="0" err="1">
              <a:latin typeface="Arial" pitchFamily="34" charset="0"/>
              <a:cs typeface="Arial" pitchFamily="34" charset="0"/>
            </a:rPr>
            <a:t>Política</a:t>
          </a:r>
          <a:endParaRPr lang="en-US" sz="2000" b="1" dirty="0">
            <a:latin typeface="Arial" pitchFamily="34" charset="0"/>
            <a:cs typeface="Arial" pitchFamily="34" charset="0"/>
          </a:endParaRPr>
        </a:p>
        <a:p>
          <a:r>
            <a:rPr lang="en-US" sz="2000" dirty="0" err="1">
              <a:latin typeface="Arial" pitchFamily="34" charset="0"/>
              <a:cs typeface="Arial" pitchFamily="34" charset="0"/>
            </a:rPr>
            <a:t>Gobierno</a:t>
          </a:r>
          <a:r>
            <a:rPr lang="en-US" sz="2000" dirty="0">
              <a:latin typeface="Arial" pitchFamily="34" charset="0"/>
              <a:cs typeface="Arial" pitchFamily="34" charset="0"/>
            </a:rPr>
            <a:t> </a:t>
          </a:r>
          <a:r>
            <a:rPr lang="en-US" sz="2000" dirty="0" err="1">
              <a:latin typeface="Arial" pitchFamily="34" charset="0"/>
              <a:cs typeface="Arial" pitchFamily="34" charset="0"/>
            </a:rPr>
            <a:t>abierto</a:t>
          </a:r>
          <a:endParaRPr lang="en-US" sz="2000" dirty="0">
            <a:latin typeface="Arial" pitchFamily="34" charset="0"/>
            <a:cs typeface="Arial" pitchFamily="34" charset="0"/>
          </a:endParaRPr>
        </a:p>
      </dgm:t>
    </dgm:pt>
    <dgm:pt modelId="{6A2AFC44-0A89-4442-8C1C-B25F91CC452E}" type="parTrans" cxnId="{7AB8D39A-CF84-4E13-A874-59E6D1DAA94C}">
      <dgm:prSet/>
      <dgm:spPr/>
      <dgm:t>
        <a:bodyPr/>
        <a:lstStyle/>
        <a:p>
          <a:endParaRPr lang="en-US" sz="1050">
            <a:latin typeface="Arial" pitchFamily="34" charset="0"/>
            <a:cs typeface="Arial" pitchFamily="34" charset="0"/>
          </a:endParaRPr>
        </a:p>
      </dgm:t>
    </dgm:pt>
    <dgm:pt modelId="{B01C0AA0-1C56-4B66-8793-1B831B0A0666}" type="sibTrans" cxnId="{7AB8D39A-CF84-4E13-A874-59E6D1DAA94C}">
      <dgm:prSet/>
      <dgm:spPr/>
      <dgm:t>
        <a:bodyPr/>
        <a:lstStyle/>
        <a:p>
          <a:endParaRPr lang="en-US" sz="1050">
            <a:latin typeface="Arial" pitchFamily="34" charset="0"/>
            <a:cs typeface="Arial" pitchFamily="34" charset="0"/>
          </a:endParaRPr>
        </a:p>
      </dgm:t>
    </dgm:pt>
    <dgm:pt modelId="{4830C6D0-C8E3-4708-B70F-C6EC8DBA8B18}" type="pres">
      <dgm:prSet presAssocID="{E35BC687-F907-4E41-8E98-1E520BD4F980}" presName="compositeShape" presStyleCnt="0">
        <dgm:presLayoutVars>
          <dgm:dir/>
          <dgm:resizeHandles/>
        </dgm:presLayoutVars>
      </dgm:prSet>
      <dgm:spPr/>
    </dgm:pt>
    <dgm:pt modelId="{ADC135C4-648E-46D8-BBD1-6EEA315D4E25}" type="pres">
      <dgm:prSet presAssocID="{E35BC687-F907-4E41-8E98-1E520BD4F980}" presName="pyramid" presStyleLbl="node1" presStyleIdx="0" presStyleCnt="1" custLinFactNeighborX="-3014" custLinFactNeighborY="-16516"/>
      <dgm:spPr/>
    </dgm:pt>
    <dgm:pt modelId="{9524CC5E-9EF2-4F9C-880E-AD7D0C3F5A41}" type="pres">
      <dgm:prSet presAssocID="{E35BC687-F907-4E41-8E98-1E520BD4F980}" presName="theList" presStyleCnt="0"/>
      <dgm:spPr/>
    </dgm:pt>
    <dgm:pt modelId="{1542443A-AACA-4DC6-90F7-F7E2E83EC499}" type="pres">
      <dgm:prSet presAssocID="{7A337DC1-4C19-4F67-BAF2-C4AB3F2CA31D}" presName="aNode" presStyleLbl="fgAcc1" presStyleIdx="0" presStyleCnt="3">
        <dgm:presLayoutVars>
          <dgm:bulletEnabled val="1"/>
        </dgm:presLayoutVars>
      </dgm:prSet>
      <dgm:spPr/>
    </dgm:pt>
    <dgm:pt modelId="{6DA0465D-9759-4EA7-A24B-0559932E751C}" type="pres">
      <dgm:prSet presAssocID="{7A337DC1-4C19-4F67-BAF2-C4AB3F2CA31D}" presName="aSpace" presStyleCnt="0"/>
      <dgm:spPr/>
    </dgm:pt>
    <dgm:pt modelId="{276917BB-FEC2-4593-8B39-A7E8D7860C73}" type="pres">
      <dgm:prSet presAssocID="{923D6112-5796-465A-8A20-BEF405967696}" presName="aNode" presStyleLbl="fgAcc1" presStyleIdx="1" presStyleCnt="3">
        <dgm:presLayoutVars>
          <dgm:bulletEnabled val="1"/>
        </dgm:presLayoutVars>
      </dgm:prSet>
      <dgm:spPr/>
    </dgm:pt>
    <dgm:pt modelId="{3E2FB41D-903A-4B92-BEB6-A72EB8DB97EC}" type="pres">
      <dgm:prSet presAssocID="{923D6112-5796-465A-8A20-BEF405967696}" presName="aSpace" presStyleCnt="0"/>
      <dgm:spPr/>
    </dgm:pt>
    <dgm:pt modelId="{C6A43F5A-F9CD-4C1D-8E7B-FCF62F12B5EF}" type="pres">
      <dgm:prSet presAssocID="{F6FCC3C4-5A99-43E5-9452-683175896E7E}" presName="aNode" presStyleLbl="fgAcc1" presStyleIdx="2" presStyleCnt="3">
        <dgm:presLayoutVars>
          <dgm:bulletEnabled val="1"/>
        </dgm:presLayoutVars>
      </dgm:prSet>
      <dgm:spPr/>
    </dgm:pt>
    <dgm:pt modelId="{DF0B2DC2-01A8-4982-947A-84C3DBFEE8D0}" type="pres">
      <dgm:prSet presAssocID="{F6FCC3C4-5A99-43E5-9452-683175896E7E}" presName="aSpace" presStyleCnt="0"/>
      <dgm:spPr/>
    </dgm:pt>
  </dgm:ptLst>
  <dgm:cxnLst>
    <dgm:cxn modelId="{E924FC13-DC44-4FA3-9C87-435BF49A143E}" srcId="{E35BC687-F907-4E41-8E98-1E520BD4F980}" destId="{7A337DC1-4C19-4F67-BAF2-C4AB3F2CA31D}" srcOrd="0" destOrd="0" parTransId="{A8D98B1F-77B4-45E2-8759-3C48B2C295B5}" sibTransId="{02EF9816-0486-4BE7-994C-A0FB8A9584F0}"/>
    <dgm:cxn modelId="{BE7C9123-CB28-4CC1-BE0C-B07D5C7418A2}" srcId="{E35BC687-F907-4E41-8E98-1E520BD4F980}" destId="{923D6112-5796-465A-8A20-BEF405967696}" srcOrd="1" destOrd="0" parTransId="{98BC49C3-9219-4339-B457-ED6351440C59}" sibTransId="{C5B1B1A2-6949-49BB-98C5-35531376B53D}"/>
    <dgm:cxn modelId="{447E9B27-A851-4E5A-8897-3B469DE12428}" type="presOf" srcId="{7A337DC1-4C19-4F67-BAF2-C4AB3F2CA31D}" destId="{1542443A-AACA-4DC6-90F7-F7E2E83EC499}" srcOrd="0" destOrd="0" presId="urn:microsoft.com/office/officeart/2005/8/layout/pyramid2"/>
    <dgm:cxn modelId="{46F2ED33-17F9-48C5-8D61-95F0116E79BA}" type="presOf" srcId="{F6FCC3C4-5A99-43E5-9452-683175896E7E}" destId="{C6A43F5A-F9CD-4C1D-8E7B-FCF62F12B5EF}" srcOrd="0" destOrd="0" presId="urn:microsoft.com/office/officeart/2005/8/layout/pyramid2"/>
    <dgm:cxn modelId="{9BD89B5B-52C5-4305-8D15-3AE596D402A5}" type="presOf" srcId="{E35BC687-F907-4E41-8E98-1E520BD4F980}" destId="{4830C6D0-C8E3-4708-B70F-C6EC8DBA8B18}" srcOrd="0" destOrd="0" presId="urn:microsoft.com/office/officeart/2005/8/layout/pyramid2"/>
    <dgm:cxn modelId="{7AB8D39A-CF84-4E13-A874-59E6D1DAA94C}" srcId="{E35BC687-F907-4E41-8E98-1E520BD4F980}" destId="{F6FCC3C4-5A99-43E5-9452-683175896E7E}" srcOrd="2" destOrd="0" parTransId="{6A2AFC44-0A89-4442-8C1C-B25F91CC452E}" sibTransId="{B01C0AA0-1C56-4B66-8793-1B831B0A0666}"/>
    <dgm:cxn modelId="{B3E479FB-AE9B-499F-A70A-E25509B5E5C2}" type="presOf" srcId="{923D6112-5796-465A-8A20-BEF405967696}" destId="{276917BB-FEC2-4593-8B39-A7E8D7860C73}" srcOrd="0" destOrd="0" presId="urn:microsoft.com/office/officeart/2005/8/layout/pyramid2"/>
    <dgm:cxn modelId="{0809BF7E-CD5D-40A6-A7D5-088B8E2F90E2}" type="presParOf" srcId="{4830C6D0-C8E3-4708-B70F-C6EC8DBA8B18}" destId="{ADC135C4-648E-46D8-BBD1-6EEA315D4E25}" srcOrd="0" destOrd="0" presId="urn:microsoft.com/office/officeart/2005/8/layout/pyramid2"/>
    <dgm:cxn modelId="{12A887A5-9285-413A-B2D1-6E44E4A62A81}" type="presParOf" srcId="{4830C6D0-C8E3-4708-B70F-C6EC8DBA8B18}" destId="{9524CC5E-9EF2-4F9C-880E-AD7D0C3F5A41}" srcOrd="1" destOrd="0" presId="urn:microsoft.com/office/officeart/2005/8/layout/pyramid2"/>
    <dgm:cxn modelId="{82B66DD4-09CB-482B-B18B-9C859DFA8F47}" type="presParOf" srcId="{9524CC5E-9EF2-4F9C-880E-AD7D0C3F5A41}" destId="{1542443A-AACA-4DC6-90F7-F7E2E83EC499}" srcOrd="0" destOrd="0" presId="urn:microsoft.com/office/officeart/2005/8/layout/pyramid2"/>
    <dgm:cxn modelId="{3A83CAB7-7226-40D4-AD64-D5D7312F27B1}" type="presParOf" srcId="{9524CC5E-9EF2-4F9C-880E-AD7D0C3F5A41}" destId="{6DA0465D-9759-4EA7-A24B-0559932E751C}" srcOrd="1" destOrd="0" presId="urn:microsoft.com/office/officeart/2005/8/layout/pyramid2"/>
    <dgm:cxn modelId="{6F8DD24F-45BE-4341-90EA-7331CD4A2815}" type="presParOf" srcId="{9524CC5E-9EF2-4F9C-880E-AD7D0C3F5A41}" destId="{276917BB-FEC2-4593-8B39-A7E8D7860C73}" srcOrd="2" destOrd="0" presId="urn:microsoft.com/office/officeart/2005/8/layout/pyramid2"/>
    <dgm:cxn modelId="{EB8E3EE4-CB6E-45BB-8C77-6BAFDD4E4A89}" type="presParOf" srcId="{9524CC5E-9EF2-4F9C-880E-AD7D0C3F5A41}" destId="{3E2FB41D-903A-4B92-BEB6-A72EB8DB97EC}" srcOrd="3" destOrd="0" presId="urn:microsoft.com/office/officeart/2005/8/layout/pyramid2"/>
    <dgm:cxn modelId="{97E15372-2F24-4047-A978-C4D7CCEC2DF3}" type="presParOf" srcId="{9524CC5E-9EF2-4F9C-880E-AD7D0C3F5A41}" destId="{C6A43F5A-F9CD-4C1D-8E7B-FCF62F12B5EF}" srcOrd="4" destOrd="0" presId="urn:microsoft.com/office/officeart/2005/8/layout/pyramid2"/>
    <dgm:cxn modelId="{80CFD541-9D4F-42AD-B687-5B938655CF7D}" type="presParOf" srcId="{9524CC5E-9EF2-4F9C-880E-AD7D0C3F5A41}" destId="{DF0B2DC2-01A8-4982-947A-84C3DBFEE8D0}" srcOrd="5" destOrd="0" presId="urn:microsoft.com/office/officeart/2005/8/layout/pyramid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E1A905-947A-4E1C-B97F-A22A020F1173}" type="doc">
      <dgm:prSet loTypeId="urn:microsoft.com/office/officeart/2005/8/layout/cycle1" loCatId="cycle" qsTypeId="urn:microsoft.com/office/officeart/2005/8/quickstyle/simple4" qsCatId="simple" csTypeId="urn:microsoft.com/office/officeart/2005/8/colors/accent1_2#1" csCatId="accent1" phldr="1"/>
      <dgm:spPr/>
      <dgm:t>
        <a:bodyPr/>
        <a:lstStyle/>
        <a:p>
          <a:endParaRPr lang="it-IT"/>
        </a:p>
      </dgm:t>
    </dgm:pt>
    <dgm:pt modelId="{113F98FE-2A89-44BA-B10F-C39FBCBE347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b="1" i="0" u="none" strike="noStrike" cap="none" normalizeH="0" baseline="0" dirty="0">
              <a:ln/>
              <a:solidFill>
                <a:srgbClr val="2E6856"/>
              </a:solidFill>
              <a:effectLst/>
              <a:latin typeface="Cambria" pitchFamily="18" charset="0"/>
              <a:cs typeface="Arial" pitchFamily="34" charset="0"/>
            </a:rPr>
            <a:t>Desarrolladores</a:t>
          </a:r>
        </a:p>
      </dgm:t>
    </dgm:pt>
    <dgm:pt modelId="{9FD6500D-0797-407A-9A60-8206B274E0FE}" type="parTrans" cxnId="{7C67DAD3-2515-4DEC-A5AF-8C17733F7226}">
      <dgm:prSet/>
      <dgm:spPr/>
      <dgm:t>
        <a:bodyPr/>
        <a:lstStyle/>
        <a:p>
          <a:endParaRPr lang="it-IT"/>
        </a:p>
      </dgm:t>
    </dgm:pt>
    <dgm:pt modelId="{EAE0168C-6B5E-4541-8BEF-0CB6656B1A1E}" type="sibTrans" cxnId="{7C67DAD3-2515-4DEC-A5AF-8C17733F7226}">
      <dgm:prSet/>
      <dgm:spPr/>
      <dgm:t>
        <a:bodyPr/>
        <a:lstStyle/>
        <a:p>
          <a:endParaRPr lang="it-IT"/>
        </a:p>
      </dgm:t>
    </dgm:pt>
    <dgm:pt modelId="{954E2572-3C56-4FEE-9607-9CCD2D873ED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b="1" i="0" u="none" strike="noStrike" cap="none" normalizeH="0" baseline="0" dirty="0">
              <a:ln/>
              <a:solidFill>
                <a:srgbClr val="2E6856"/>
              </a:solidFill>
              <a:effectLst/>
              <a:latin typeface="Cambria" pitchFamily="18" charset="0"/>
              <a:cs typeface="Arial" pitchFamily="34" charset="0"/>
            </a:rPr>
            <a:t>Ciudadano</a:t>
          </a:r>
          <a:r>
            <a:rPr kumimoji="0" lang="it-IT" b="0" i="0" u="none" strike="noStrike" cap="none" normalizeH="0" baseline="0" dirty="0">
              <a:ln/>
              <a:solidFill>
                <a:srgbClr val="2E6856"/>
              </a:solidFill>
              <a:effectLst/>
              <a:latin typeface="Cambria" pitchFamily="18" charset="0"/>
              <a:cs typeface="Arial" pitchFamily="34" charset="0"/>
            </a:rPr>
            <a:t>s</a:t>
          </a:r>
        </a:p>
      </dgm:t>
    </dgm:pt>
    <dgm:pt modelId="{90CB7858-4DB9-4ECC-8654-70D654879969}" type="parTrans" cxnId="{EACD594C-4E65-4139-923D-3F536505BD97}">
      <dgm:prSet/>
      <dgm:spPr/>
      <dgm:t>
        <a:bodyPr/>
        <a:lstStyle/>
        <a:p>
          <a:endParaRPr lang="it-IT"/>
        </a:p>
      </dgm:t>
    </dgm:pt>
    <dgm:pt modelId="{BB1DC713-A84D-4DB3-9BBD-BCC14F1264CE}" type="sibTrans" cxnId="{EACD594C-4E65-4139-923D-3F536505BD97}">
      <dgm:prSet/>
      <dgm:spPr/>
      <dgm:t>
        <a:bodyPr/>
        <a:lstStyle/>
        <a:p>
          <a:endParaRPr lang="it-IT"/>
        </a:p>
      </dgm:t>
    </dgm:pt>
    <dgm:pt modelId="{07E44324-CBCA-4711-8F53-2DE27676727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b="1" i="0" u="none" strike="noStrike" cap="none" normalizeH="0" baseline="0" dirty="0">
              <a:ln/>
              <a:solidFill>
                <a:srgbClr val="2E6856"/>
              </a:solidFill>
              <a:effectLst/>
              <a:latin typeface="Cambria" pitchFamily="18" charset="0"/>
              <a:cs typeface="Arial" pitchFamily="34" charset="0"/>
            </a:rPr>
            <a:t>Gobierno</a:t>
          </a:r>
        </a:p>
      </dgm:t>
    </dgm:pt>
    <dgm:pt modelId="{8B66C7E8-6F5C-4FD1-B6BB-6824F944758A}" type="parTrans" cxnId="{1CD07759-BBE9-472D-A930-7B7D03794288}">
      <dgm:prSet/>
      <dgm:spPr/>
      <dgm:t>
        <a:bodyPr/>
        <a:lstStyle/>
        <a:p>
          <a:endParaRPr lang="it-IT"/>
        </a:p>
      </dgm:t>
    </dgm:pt>
    <dgm:pt modelId="{BA22464B-3960-43ED-B1E3-369CD0F7B503}" type="sibTrans" cxnId="{1CD07759-BBE9-472D-A930-7B7D03794288}">
      <dgm:prSet/>
      <dgm:spPr/>
      <dgm:t>
        <a:bodyPr/>
        <a:lstStyle/>
        <a:p>
          <a:endParaRPr lang="it-IT"/>
        </a:p>
      </dgm:t>
    </dgm:pt>
    <dgm:pt modelId="{44037104-C6C2-49D9-B4C0-E750634CD54B}" type="pres">
      <dgm:prSet presAssocID="{A3E1A905-947A-4E1C-B97F-A22A020F1173}" presName="cycle" presStyleCnt="0">
        <dgm:presLayoutVars>
          <dgm:dir/>
          <dgm:resizeHandles val="exact"/>
        </dgm:presLayoutVars>
      </dgm:prSet>
      <dgm:spPr/>
    </dgm:pt>
    <dgm:pt modelId="{C9219CDC-53C2-4DFE-8000-F053FD7A8E16}" type="pres">
      <dgm:prSet presAssocID="{113F98FE-2A89-44BA-B10F-C39FBCBE347A}" presName="dummy" presStyleCnt="0"/>
      <dgm:spPr/>
    </dgm:pt>
    <dgm:pt modelId="{45FC3038-58EE-4615-877F-2A0155E92CC3}" type="pres">
      <dgm:prSet presAssocID="{113F98FE-2A89-44BA-B10F-C39FBCBE347A}" presName="node" presStyleLbl="revTx" presStyleIdx="0" presStyleCnt="3" custScaleX="136168" custRadScaleRad="144825" custRadScaleInc="-4471">
        <dgm:presLayoutVars>
          <dgm:bulletEnabled val="1"/>
        </dgm:presLayoutVars>
      </dgm:prSet>
      <dgm:spPr/>
    </dgm:pt>
    <dgm:pt modelId="{81BD5104-4583-4BE2-A3A0-8CEE46233023}" type="pres">
      <dgm:prSet presAssocID="{EAE0168C-6B5E-4541-8BEF-0CB6656B1A1E}" presName="sibTrans" presStyleLbl="node1" presStyleIdx="0" presStyleCnt="3" custLinFactNeighborX="-16365" custLinFactNeighborY="-5942"/>
      <dgm:spPr/>
    </dgm:pt>
    <dgm:pt modelId="{F6FBCA3D-7DBE-4584-B938-00D2B6272C36}" type="pres">
      <dgm:prSet presAssocID="{954E2572-3C56-4FEE-9607-9CCD2D873ED1}" presName="dummy" presStyleCnt="0"/>
      <dgm:spPr/>
    </dgm:pt>
    <dgm:pt modelId="{AA999E1A-89E8-448A-89A4-BCE0DF08307C}" type="pres">
      <dgm:prSet presAssocID="{954E2572-3C56-4FEE-9607-9CCD2D873ED1}" presName="node" presStyleLbl="revTx" presStyleIdx="1" presStyleCnt="3" custScaleY="63902" custRadScaleRad="69175" custRadScaleInc="31712">
        <dgm:presLayoutVars>
          <dgm:bulletEnabled val="1"/>
        </dgm:presLayoutVars>
      </dgm:prSet>
      <dgm:spPr/>
    </dgm:pt>
    <dgm:pt modelId="{1F0D6F84-5A17-4AD6-BECA-D12D3E8CBF60}" type="pres">
      <dgm:prSet presAssocID="{BB1DC713-A84D-4DB3-9BBD-BCC14F1264CE}" presName="sibTrans" presStyleLbl="node1" presStyleIdx="1" presStyleCnt="3" custAng="776822" custLinFactNeighborX="15308" custLinFactNeighborY="2398"/>
      <dgm:spPr/>
    </dgm:pt>
    <dgm:pt modelId="{3E1CE3A1-57E3-4E6A-83EF-50670ADF689D}" type="pres">
      <dgm:prSet presAssocID="{07E44324-CBCA-4711-8F53-2DE276767272}" presName="dummy" presStyleCnt="0"/>
      <dgm:spPr/>
    </dgm:pt>
    <dgm:pt modelId="{882253E8-C996-4DCA-A22A-2139719804E4}" type="pres">
      <dgm:prSet presAssocID="{07E44324-CBCA-4711-8F53-2DE276767272}" presName="node" presStyleLbl="revTx" presStyleIdx="2" presStyleCnt="3" custRadScaleRad="131291" custRadScaleInc="4355">
        <dgm:presLayoutVars>
          <dgm:bulletEnabled val="1"/>
        </dgm:presLayoutVars>
      </dgm:prSet>
      <dgm:spPr/>
    </dgm:pt>
    <dgm:pt modelId="{266F8545-F482-4663-9EDE-9735CD0FA646}" type="pres">
      <dgm:prSet presAssocID="{BA22464B-3960-43ED-B1E3-369CD0F7B503}" presName="sibTrans" presStyleLbl="node1" presStyleIdx="2" presStyleCnt="3" custLinFactNeighborX="1972" custLinFactNeighborY="9340"/>
      <dgm:spPr/>
    </dgm:pt>
  </dgm:ptLst>
  <dgm:cxnLst>
    <dgm:cxn modelId="{5E532500-9F62-41CD-9180-757E0426753B}" type="presOf" srcId="{113F98FE-2A89-44BA-B10F-C39FBCBE347A}" destId="{45FC3038-58EE-4615-877F-2A0155E92CC3}" srcOrd="0" destOrd="0" presId="urn:microsoft.com/office/officeart/2005/8/layout/cycle1"/>
    <dgm:cxn modelId="{E2FB1816-F009-4558-B231-57B31B1D10F0}" type="presOf" srcId="{BB1DC713-A84D-4DB3-9BBD-BCC14F1264CE}" destId="{1F0D6F84-5A17-4AD6-BECA-D12D3E8CBF60}" srcOrd="0" destOrd="0" presId="urn:microsoft.com/office/officeart/2005/8/layout/cycle1"/>
    <dgm:cxn modelId="{2CE81262-F8F8-490C-9634-3B2F0E11F115}" type="presOf" srcId="{A3E1A905-947A-4E1C-B97F-A22A020F1173}" destId="{44037104-C6C2-49D9-B4C0-E750634CD54B}" srcOrd="0" destOrd="0" presId="urn:microsoft.com/office/officeart/2005/8/layout/cycle1"/>
    <dgm:cxn modelId="{1EDDC367-8380-48ED-AD09-06C49713F33A}" type="presOf" srcId="{07E44324-CBCA-4711-8F53-2DE276767272}" destId="{882253E8-C996-4DCA-A22A-2139719804E4}" srcOrd="0" destOrd="0" presId="urn:microsoft.com/office/officeart/2005/8/layout/cycle1"/>
    <dgm:cxn modelId="{EACD594C-4E65-4139-923D-3F536505BD97}" srcId="{A3E1A905-947A-4E1C-B97F-A22A020F1173}" destId="{954E2572-3C56-4FEE-9607-9CCD2D873ED1}" srcOrd="1" destOrd="0" parTransId="{90CB7858-4DB9-4ECC-8654-70D654879969}" sibTransId="{BB1DC713-A84D-4DB3-9BBD-BCC14F1264CE}"/>
    <dgm:cxn modelId="{1CD07759-BBE9-472D-A930-7B7D03794288}" srcId="{A3E1A905-947A-4E1C-B97F-A22A020F1173}" destId="{07E44324-CBCA-4711-8F53-2DE276767272}" srcOrd="2" destOrd="0" parTransId="{8B66C7E8-6F5C-4FD1-B6BB-6824F944758A}" sibTransId="{BA22464B-3960-43ED-B1E3-369CD0F7B503}"/>
    <dgm:cxn modelId="{6B99D2D0-98EE-4714-A159-F1CDA4D3D19A}" type="presOf" srcId="{BA22464B-3960-43ED-B1E3-369CD0F7B503}" destId="{266F8545-F482-4663-9EDE-9735CD0FA646}" srcOrd="0" destOrd="0" presId="urn:microsoft.com/office/officeart/2005/8/layout/cycle1"/>
    <dgm:cxn modelId="{7C67DAD3-2515-4DEC-A5AF-8C17733F7226}" srcId="{A3E1A905-947A-4E1C-B97F-A22A020F1173}" destId="{113F98FE-2A89-44BA-B10F-C39FBCBE347A}" srcOrd="0" destOrd="0" parTransId="{9FD6500D-0797-407A-9A60-8206B274E0FE}" sibTransId="{EAE0168C-6B5E-4541-8BEF-0CB6656B1A1E}"/>
    <dgm:cxn modelId="{E235FED6-18FF-46E6-AAFC-4622BF8707BB}" type="presOf" srcId="{EAE0168C-6B5E-4541-8BEF-0CB6656B1A1E}" destId="{81BD5104-4583-4BE2-A3A0-8CEE46233023}" srcOrd="0" destOrd="0" presId="urn:microsoft.com/office/officeart/2005/8/layout/cycle1"/>
    <dgm:cxn modelId="{377CE1E9-0BC4-43F1-BFA5-2EEE9C692D64}" type="presOf" srcId="{954E2572-3C56-4FEE-9607-9CCD2D873ED1}" destId="{AA999E1A-89E8-448A-89A4-BCE0DF08307C}" srcOrd="0" destOrd="0" presId="urn:microsoft.com/office/officeart/2005/8/layout/cycle1"/>
    <dgm:cxn modelId="{5AAC6F37-E521-406F-8FFE-97B3371F4538}" type="presParOf" srcId="{44037104-C6C2-49D9-B4C0-E750634CD54B}" destId="{C9219CDC-53C2-4DFE-8000-F053FD7A8E16}" srcOrd="0" destOrd="0" presId="urn:microsoft.com/office/officeart/2005/8/layout/cycle1"/>
    <dgm:cxn modelId="{305987CD-9362-48E9-8EC3-E6BE411AEAD0}" type="presParOf" srcId="{44037104-C6C2-49D9-B4C0-E750634CD54B}" destId="{45FC3038-58EE-4615-877F-2A0155E92CC3}" srcOrd="1" destOrd="0" presId="urn:microsoft.com/office/officeart/2005/8/layout/cycle1"/>
    <dgm:cxn modelId="{CEBBDDC8-9728-4AF7-B7B5-8BF0C83A8E86}" type="presParOf" srcId="{44037104-C6C2-49D9-B4C0-E750634CD54B}" destId="{81BD5104-4583-4BE2-A3A0-8CEE46233023}" srcOrd="2" destOrd="0" presId="urn:microsoft.com/office/officeart/2005/8/layout/cycle1"/>
    <dgm:cxn modelId="{7A72F435-25BF-42EF-AB8D-3C884E1FC487}" type="presParOf" srcId="{44037104-C6C2-49D9-B4C0-E750634CD54B}" destId="{F6FBCA3D-7DBE-4584-B938-00D2B6272C36}" srcOrd="3" destOrd="0" presId="urn:microsoft.com/office/officeart/2005/8/layout/cycle1"/>
    <dgm:cxn modelId="{61A20726-6F4D-4154-BF4A-04E18FC7A5A6}" type="presParOf" srcId="{44037104-C6C2-49D9-B4C0-E750634CD54B}" destId="{AA999E1A-89E8-448A-89A4-BCE0DF08307C}" srcOrd="4" destOrd="0" presId="urn:microsoft.com/office/officeart/2005/8/layout/cycle1"/>
    <dgm:cxn modelId="{1CABD91D-B277-4197-95A5-D58AFE5F839D}" type="presParOf" srcId="{44037104-C6C2-49D9-B4C0-E750634CD54B}" destId="{1F0D6F84-5A17-4AD6-BECA-D12D3E8CBF60}" srcOrd="5" destOrd="0" presId="urn:microsoft.com/office/officeart/2005/8/layout/cycle1"/>
    <dgm:cxn modelId="{681D2EF0-A1E8-4A2C-AE92-95D13CF7BD3A}" type="presParOf" srcId="{44037104-C6C2-49D9-B4C0-E750634CD54B}" destId="{3E1CE3A1-57E3-4E6A-83EF-50670ADF689D}" srcOrd="6" destOrd="0" presId="urn:microsoft.com/office/officeart/2005/8/layout/cycle1"/>
    <dgm:cxn modelId="{06A575F2-2CB9-4100-B54B-8FD18E571790}" type="presParOf" srcId="{44037104-C6C2-49D9-B4C0-E750634CD54B}" destId="{882253E8-C996-4DCA-A22A-2139719804E4}" srcOrd="7" destOrd="0" presId="urn:microsoft.com/office/officeart/2005/8/layout/cycle1"/>
    <dgm:cxn modelId="{A6243EFC-B67B-40AF-83A3-3048F350695E}" type="presParOf" srcId="{44037104-C6C2-49D9-B4C0-E750634CD54B}" destId="{266F8545-F482-4663-9EDE-9735CD0FA646}"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1893DC-11E2-470E-8707-BE909F8A2BFE}"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C99ED0E6-61C0-4AF9-AAAC-EDC8398E10A9}">
      <dgm:prSet/>
      <dgm:spPr/>
      <dgm:t>
        <a:bodyPr/>
        <a:lstStyle/>
        <a:p>
          <a:r>
            <a:rPr lang="es-CL" u="sng" dirty="0"/>
            <a:t>Desconocimiento de las necesidades de datos</a:t>
          </a:r>
          <a:endParaRPr lang="en-US" dirty="0"/>
        </a:p>
      </dgm:t>
    </dgm:pt>
    <dgm:pt modelId="{0FDF97E9-6559-4CCF-A983-099DA79BC8E9}" type="parTrans" cxnId="{5A057EE1-5C55-43FE-80BC-EC68950DFF4B}">
      <dgm:prSet/>
      <dgm:spPr/>
      <dgm:t>
        <a:bodyPr/>
        <a:lstStyle/>
        <a:p>
          <a:endParaRPr lang="en-US"/>
        </a:p>
      </dgm:t>
    </dgm:pt>
    <dgm:pt modelId="{DEC0FC8C-BECA-4817-94F7-F993442C03D8}" type="sibTrans" cxnId="{5A057EE1-5C55-43FE-80BC-EC68950DFF4B}">
      <dgm:prSet/>
      <dgm:spPr/>
      <dgm:t>
        <a:bodyPr/>
        <a:lstStyle/>
        <a:p>
          <a:endParaRPr lang="en-US"/>
        </a:p>
      </dgm:t>
    </dgm:pt>
    <dgm:pt modelId="{A3408E9F-F142-448E-ABD4-170413E307C6}">
      <dgm:prSet/>
      <dgm:spPr/>
      <dgm:t>
        <a:bodyPr/>
        <a:lstStyle/>
        <a:p>
          <a:r>
            <a:rPr lang="es-CL" u="sng" dirty="0"/>
            <a:t>Mejorar y actualizar plataformas de Datos Abiertos</a:t>
          </a:r>
          <a:endParaRPr lang="en-US" dirty="0"/>
        </a:p>
      </dgm:t>
    </dgm:pt>
    <dgm:pt modelId="{4463F5DA-0717-409D-8FF5-E6A67B496868}" type="parTrans" cxnId="{6CDBB2E1-7479-46F2-ADA8-85761F417191}">
      <dgm:prSet/>
      <dgm:spPr/>
      <dgm:t>
        <a:bodyPr/>
        <a:lstStyle/>
        <a:p>
          <a:endParaRPr lang="en-US"/>
        </a:p>
      </dgm:t>
    </dgm:pt>
    <dgm:pt modelId="{52C3F988-626D-403C-BB73-E069B6D75A16}" type="sibTrans" cxnId="{6CDBB2E1-7479-46F2-ADA8-85761F417191}">
      <dgm:prSet/>
      <dgm:spPr/>
      <dgm:t>
        <a:bodyPr/>
        <a:lstStyle/>
        <a:p>
          <a:endParaRPr lang="en-US"/>
        </a:p>
      </dgm:t>
    </dgm:pt>
    <dgm:pt modelId="{CDAF9838-5E6E-4015-9864-92E38D45154B}">
      <dgm:prSet/>
      <dgm:spPr/>
      <dgm:t>
        <a:bodyPr/>
        <a:lstStyle/>
        <a:p>
          <a:r>
            <a:rPr lang="es-CL" u="sng" dirty="0"/>
            <a:t>Capacitación a equipos de las instituciones públicas </a:t>
          </a:r>
          <a:endParaRPr lang="en-US" dirty="0"/>
        </a:p>
      </dgm:t>
    </dgm:pt>
    <dgm:pt modelId="{717EA963-B2E4-44DE-95C2-5C7CDC78ED66}" type="parTrans" cxnId="{BF30231B-A835-4835-826E-37B9B312B22E}">
      <dgm:prSet/>
      <dgm:spPr/>
      <dgm:t>
        <a:bodyPr/>
        <a:lstStyle/>
        <a:p>
          <a:endParaRPr lang="en-US"/>
        </a:p>
      </dgm:t>
    </dgm:pt>
    <dgm:pt modelId="{8BED160B-EEEB-4DD0-83FE-E35E6683D78D}" type="sibTrans" cxnId="{BF30231B-A835-4835-826E-37B9B312B22E}">
      <dgm:prSet/>
      <dgm:spPr/>
      <dgm:t>
        <a:bodyPr/>
        <a:lstStyle/>
        <a:p>
          <a:endParaRPr lang="en-US"/>
        </a:p>
      </dgm:t>
    </dgm:pt>
    <dgm:pt modelId="{DE97403E-88F1-49F8-8A03-6E081BC2E142}">
      <dgm:prSet/>
      <dgm:spPr/>
      <dgm:t>
        <a:bodyPr/>
        <a:lstStyle/>
        <a:p>
          <a:r>
            <a:rPr lang="es-CL" u="sng" dirty="0"/>
            <a:t>Más comunicación y difusión de políticas de Datos Abiertos. </a:t>
          </a:r>
          <a:endParaRPr lang="en-US" dirty="0"/>
        </a:p>
      </dgm:t>
    </dgm:pt>
    <dgm:pt modelId="{AE282D52-CCC5-4F29-A13C-4B68375C3328}" type="parTrans" cxnId="{034D0AC4-67EC-4954-B320-DDBE87944D10}">
      <dgm:prSet/>
      <dgm:spPr/>
      <dgm:t>
        <a:bodyPr/>
        <a:lstStyle/>
        <a:p>
          <a:endParaRPr lang="en-US"/>
        </a:p>
      </dgm:t>
    </dgm:pt>
    <dgm:pt modelId="{E8C88515-9036-4F5F-B211-4DC218087C0B}" type="sibTrans" cxnId="{034D0AC4-67EC-4954-B320-DDBE87944D10}">
      <dgm:prSet/>
      <dgm:spPr/>
      <dgm:t>
        <a:bodyPr/>
        <a:lstStyle/>
        <a:p>
          <a:endParaRPr lang="en-US"/>
        </a:p>
      </dgm:t>
    </dgm:pt>
    <dgm:pt modelId="{8280D6CA-F2E5-4422-B89A-051DB1CC8C6E}" type="pres">
      <dgm:prSet presAssocID="{111893DC-11E2-470E-8707-BE909F8A2BFE}" presName="root" presStyleCnt="0">
        <dgm:presLayoutVars>
          <dgm:dir/>
          <dgm:resizeHandles val="exact"/>
        </dgm:presLayoutVars>
      </dgm:prSet>
      <dgm:spPr/>
    </dgm:pt>
    <dgm:pt modelId="{71CE041E-069C-4F9F-B8E8-B575B495442A}" type="pres">
      <dgm:prSet presAssocID="{C99ED0E6-61C0-4AF9-AAAC-EDC8398E10A9}" presName="compNode" presStyleCnt="0"/>
      <dgm:spPr/>
    </dgm:pt>
    <dgm:pt modelId="{A6B3FAA6-9DBA-445A-B235-0958735A6324}" type="pres">
      <dgm:prSet presAssocID="{C99ED0E6-61C0-4AF9-AAAC-EDC8398E10A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ximize"/>
        </a:ext>
      </dgm:extLst>
    </dgm:pt>
    <dgm:pt modelId="{85F9A842-A503-4125-996B-0333739CD991}" type="pres">
      <dgm:prSet presAssocID="{C99ED0E6-61C0-4AF9-AAAC-EDC8398E10A9}" presName="spaceRect" presStyleCnt="0"/>
      <dgm:spPr/>
    </dgm:pt>
    <dgm:pt modelId="{3F1FF578-E0C1-4FCC-B875-48DC677DF868}" type="pres">
      <dgm:prSet presAssocID="{C99ED0E6-61C0-4AF9-AAAC-EDC8398E10A9}" presName="textRect" presStyleLbl="revTx" presStyleIdx="0" presStyleCnt="4">
        <dgm:presLayoutVars>
          <dgm:chMax val="1"/>
          <dgm:chPref val="1"/>
        </dgm:presLayoutVars>
      </dgm:prSet>
      <dgm:spPr/>
    </dgm:pt>
    <dgm:pt modelId="{CA10C9E7-A85A-4FCC-BB14-5ED6E80ACE7B}" type="pres">
      <dgm:prSet presAssocID="{DEC0FC8C-BECA-4817-94F7-F993442C03D8}" presName="sibTrans" presStyleCnt="0"/>
      <dgm:spPr/>
    </dgm:pt>
    <dgm:pt modelId="{3C6350F6-C2FA-49F5-8F9B-95BEE0E27976}" type="pres">
      <dgm:prSet presAssocID="{A3408E9F-F142-448E-ABD4-170413E307C6}" presName="compNode" presStyleCnt="0"/>
      <dgm:spPr/>
    </dgm:pt>
    <dgm:pt modelId="{0CEFEC9B-0806-4055-BAD8-284A38BCA738}" type="pres">
      <dgm:prSet presAssocID="{A3408E9F-F142-448E-ABD4-170413E307C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11B5B627-8430-4B92-84A8-93D4567C4E41}" type="pres">
      <dgm:prSet presAssocID="{A3408E9F-F142-448E-ABD4-170413E307C6}" presName="spaceRect" presStyleCnt="0"/>
      <dgm:spPr/>
    </dgm:pt>
    <dgm:pt modelId="{9EFFAF1F-25C2-4CC4-8F5B-5ED1BED408CA}" type="pres">
      <dgm:prSet presAssocID="{A3408E9F-F142-448E-ABD4-170413E307C6}" presName="textRect" presStyleLbl="revTx" presStyleIdx="1" presStyleCnt="4">
        <dgm:presLayoutVars>
          <dgm:chMax val="1"/>
          <dgm:chPref val="1"/>
        </dgm:presLayoutVars>
      </dgm:prSet>
      <dgm:spPr/>
    </dgm:pt>
    <dgm:pt modelId="{F3E2A9E1-2519-4A05-B26C-72874F2D7E8F}" type="pres">
      <dgm:prSet presAssocID="{52C3F988-626D-403C-BB73-E069B6D75A16}" presName="sibTrans" presStyleCnt="0"/>
      <dgm:spPr/>
    </dgm:pt>
    <dgm:pt modelId="{AB1C39C3-B12A-45D5-8936-8C9C19CF0356}" type="pres">
      <dgm:prSet presAssocID="{CDAF9838-5E6E-4015-9864-92E38D45154B}" presName="compNode" presStyleCnt="0"/>
      <dgm:spPr/>
    </dgm:pt>
    <dgm:pt modelId="{762A1505-5845-4832-916B-8A8550E428A4}" type="pres">
      <dgm:prSet presAssocID="{CDAF9838-5E6E-4015-9864-92E38D45154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7805DBCC-36B9-425D-AEB6-3CB43CDBFD9E}" type="pres">
      <dgm:prSet presAssocID="{CDAF9838-5E6E-4015-9864-92E38D45154B}" presName="spaceRect" presStyleCnt="0"/>
      <dgm:spPr/>
    </dgm:pt>
    <dgm:pt modelId="{E26CC473-4B35-4BF1-A8AF-BB384CA6CE22}" type="pres">
      <dgm:prSet presAssocID="{CDAF9838-5E6E-4015-9864-92E38D45154B}" presName="textRect" presStyleLbl="revTx" presStyleIdx="2" presStyleCnt="4">
        <dgm:presLayoutVars>
          <dgm:chMax val="1"/>
          <dgm:chPref val="1"/>
        </dgm:presLayoutVars>
      </dgm:prSet>
      <dgm:spPr/>
    </dgm:pt>
    <dgm:pt modelId="{BAAFB7E0-49EE-4976-92EF-BCA095279AE7}" type="pres">
      <dgm:prSet presAssocID="{8BED160B-EEEB-4DD0-83FE-E35E6683D78D}" presName="sibTrans" presStyleCnt="0"/>
      <dgm:spPr/>
    </dgm:pt>
    <dgm:pt modelId="{8D33B669-7590-4B8E-8AAA-6B1B0B866F72}" type="pres">
      <dgm:prSet presAssocID="{DE97403E-88F1-49F8-8A03-6E081BC2E142}" presName="compNode" presStyleCnt="0"/>
      <dgm:spPr/>
    </dgm:pt>
    <dgm:pt modelId="{19D5C24D-3CD7-4907-AC16-017A1C5EDFBB}" type="pres">
      <dgm:prSet presAssocID="{DE97403E-88F1-49F8-8A03-6E081BC2E14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gaphone"/>
        </a:ext>
      </dgm:extLst>
    </dgm:pt>
    <dgm:pt modelId="{4C2C3070-F59F-4D91-87CD-8CE8D2C6A33A}" type="pres">
      <dgm:prSet presAssocID="{DE97403E-88F1-49F8-8A03-6E081BC2E142}" presName="spaceRect" presStyleCnt="0"/>
      <dgm:spPr/>
    </dgm:pt>
    <dgm:pt modelId="{088E4D2C-9116-4851-A2BD-4DBE250F736D}" type="pres">
      <dgm:prSet presAssocID="{DE97403E-88F1-49F8-8A03-6E081BC2E142}" presName="textRect" presStyleLbl="revTx" presStyleIdx="3" presStyleCnt="4">
        <dgm:presLayoutVars>
          <dgm:chMax val="1"/>
          <dgm:chPref val="1"/>
        </dgm:presLayoutVars>
      </dgm:prSet>
      <dgm:spPr/>
    </dgm:pt>
  </dgm:ptLst>
  <dgm:cxnLst>
    <dgm:cxn modelId="{BF30231B-A835-4835-826E-37B9B312B22E}" srcId="{111893DC-11E2-470E-8707-BE909F8A2BFE}" destId="{CDAF9838-5E6E-4015-9864-92E38D45154B}" srcOrd="2" destOrd="0" parTransId="{717EA963-B2E4-44DE-95C2-5C7CDC78ED66}" sibTransId="{8BED160B-EEEB-4DD0-83FE-E35E6683D78D}"/>
    <dgm:cxn modelId="{5DB64E31-80DA-4E78-BA04-8CB4DFCAEECB}" type="presOf" srcId="{C99ED0E6-61C0-4AF9-AAAC-EDC8398E10A9}" destId="{3F1FF578-E0C1-4FCC-B875-48DC677DF868}" srcOrd="0" destOrd="0" presId="urn:microsoft.com/office/officeart/2018/2/layout/IconLabelList"/>
    <dgm:cxn modelId="{9F986D45-8A8D-4F46-8A23-F02D0B89DE45}" type="presOf" srcId="{DE97403E-88F1-49F8-8A03-6E081BC2E142}" destId="{088E4D2C-9116-4851-A2BD-4DBE250F736D}" srcOrd="0" destOrd="0" presId="urn:microsoft.com/office/officeart/2018/2/layout/IconLabelList"/>
    <dgm:cxn modelId="{73476F4A-7308-4B05-9D75-28642067534D}" type="presOf" srcId="{111893DC-11E2-470E-8707-BE909F8A2BFE}" destId="{8280D6CA-F2E5-4422-B89A-051DB1CC8C6E}" srcOrd="0" destOrd="0" presId="urn:microsoft.com/office/officeart/2018/2/layout/IconLabelList"/>
    <dgm:cxn modelId="{4C369B95-0F61-4AB2-BC71-038FA7D4E8A2}" type="presOf" srcId="{A3408E9F-F142-448E-ABD4-170413E307C6}" destId="{9EFFAF1F-25C2-4CC4-8F5B-5ED1BED408CA}" srcOrd="0" destOrd="0" presId="urn:microsoft.com/office/officeart/2018/2/layout/IconLabelList"/>
    <dgm:cxn modelId="{034D0AC4-67EC-4954-B320-DDBE87944D10}" srcId="{111893DC-11E2-470E-8707-BE909F8A2BFE}" destId="{DE97403E-88F1-49F8-8A03-6E081BC2E142}" srcOrd="3" destOrd="0" parTransId="{AE282D52-CCC5-4F29-A13C-4B68375C3328}" sibTransId="{E8C88515-9036-4F5F-B211-4DC218087C0B}"/>
    <dgm:cxn modelId="{83994AD9-23BB-446D-926F-83F6A8B55DEF}" type="presOf" srcId="{CDAF9838-5E6E-4015-9864-92E38D45154B}" destId="{E26CC473-4B35-4BF1-A8AF-BB384CA6CE22}" srcOrd="0" destOrd="0" presId="urn:microsoft.com/office/officeart/2018/2/layout/IconLabelList"/>
    <dgm:cxn modelId="{5A057EE1-5C55-43FE-80BC-EC68950DFF4B}" srcId="{111893DC-11E2-470E-8707-BE909F8A2BFE}" destId="{C99ED0E6-61C0-4AF9-AAAC-EDC8398E10A9}" srcOrd="0" destOrd="0" parTransId="{0FDF97E9-6559-4CCF-A983-099DA79BC8E9}" sibTransId="{DEC0FC8C-BECA-4817-94F7-F993442C03D8}"/>
    <dgm:cxn modelId="{6CDBB2E1-7479-46F2-ADA8-85761F417191}" srcId="{111893DC-11E2-470E-8707-BE909F8A2BFE}" destId="{A3408E9F-F142-448E-ABD4-170413E307C6}" srcOrd="1" destOrd="0" parTransId="{4463F5DA-0717-409D-8FF5-E6A67B496868}" sibTransId="{52C3F988-626D-403C-BB73-E069B6D75A16}"/>
    <dgm:cxn modelId="{DABEA3D7-9F81-4814-8168-6E6E45134352}" type="presParOf" srcId="{8280D6CA-F2E5-4422-B89A-051DB1CC8C6E}" destId="{71CE041E-069C-4F9F-B8E8-B575B495442A}" srcOrd="0" destOrd="0" presId="urn:microsoft.com/office/officeart/2018/2/layout/IconLabelList"/>
    <dgm:cxn modelId="{5665C576-2209-44B7-9548-F957F0AF56FA}" type="presParOf" srcId="{71CE041E-069C-4F9F-B8E8-B575B495442A}" destId="{A6B3FAA6-9DBA-445A-B235-0958735A6324}" srcOrd="0" destOrd="0" presId="urn:microsoft.com/office/officeart/2018/2/layout/IconLabelList"/>
    <dgm:cxn modelId="{5AAFF958-EE8F-4D27-AAB4-1384E5E5164B}" type="presParOf" srcId="{71CE041E-069C-4F9F-B8E8-B575B495442A}" destId="{85F9A842-A503-4125-996B-0333739CD991}" srcOrd="1" destOrd="0" presId="urn:microsoft.com/office/officeart/2018/2/layout/IconLabelList"/>
    <dgm:cxn modelId="{52B710E5-987C-4708-AB36-2262390414F5}" type="presParOf" srcId="{71CE041E-069C-4F9F-B8E8-B575B495442A}" destId="{3F1FF578-E0C1-4FCC-B875-48DC677DF868}" srcOrd="2" destOrd="0" presId="urn:microsoft.com/office/officeart/2018/2/layout/IconLabelList"/>
    <dgm:cxn modelId="{20E67679-67BD-4E89-940A-53D26629627A}" type="presParOf" srcId="{8280D6CA-F2E5-4422-B89A-051DB1CC8C6E}" destId="{CA10C9E7-A85A-4FCC-BB14-5ED6E80ACE7B}" srcOrd="1" destOrd="0" presId="urn:microsoft.com/office/officeart/2018/2/layout/IconLabelList"/>
    <dgm:cxn modelId="{0A0664D4-DA0C-4485-B59D-009465E72D8A}" type="presParOf" srcId="{8280D6CA-F2E5-4422-B89A-051DB1CC8C6E}" destId="{3C6350F6-C2FA-49F5-8F9B-95BEE0E27976}" srcOrd="2" destOrd="0" presId="urn:microsoft.com/office/officeart/2018/2/layout/IconLabelList"/>
    <dgm:cxn modelId="{5715891F-AFBE-40B6-BD0F-D474AC13E042}" type="presParOf" srcId="{3C6350F6-C2FA-49F5-8F9B-95BEE0E27976}" destId="{0CEFEC9B-0806-4055-BAD8-284A38BCA738}" srcOrd="0" destOrd="0" presId="urn:microsoft.com/office/officeart/2018/2/layout/IconLabelList"/>
    <dgm:cxn modelId="{81C71187-9EE3-44A2-A911-9BC236E0D63B}" type="presParOf" srcId="{3C6350F6-C2FA-49F5-8F9B-95BEE0E27976}" destId="{11B5B627-8430-4B92-84A8-93D4567C4E41}" srcOrd="1" destOrd="0" presId="urn:microsoft.com/office/officeart/2018/2/layout/IconLabelList"/>
    <dgm:cxn modelId="{EA278F9A-220D-45BE-B205-B7B9EAD3C598}" type="presParOf" srcId="{3C6350F6-C2FA-49F5-8F9B-95BEE0E27976}" destId="{9EFFAF1F-25C2-4CC4-8F5B-5ED1BED408CA}" srcOrd="2" destOrd="0" presId="urn:microsoft.com/office/officeart/2018/2/layout/IconLabelList"/>
    <dgm:cxn modelId="{205EA776-7D66-47AA-A9A2-A47AD87890A8}" type="presParOf" srcId="{8280D6CA-F2E5-4422-B89A-051DB1CC8C6E}" destId="{F3E2A9E1-2519-4A05-B26C-72874F2D7E8F}" srcOrd="3" destOrd="0" presId="urn:microsoft.com/office/officeart/2018/2/layout/IconLabelList"/>
    <dgm:cxn modelId="{FB68875A-6BD3-4057-8D93-0E6C02FB6E51}" type="presParOf" srcId="{8280D6CA-F2E5-4422-B89A-051DB1CC8C6E}" destId="{AB1C39C3-B12A-45D5-8936-8C9C19CF0356}" srcOrd="4" destOrd="0" presId="urn:microsoft.com/office/officeart/2018/2/layout/IconLabelList"/>
    <dgm:cxn modelId="{89C9ABA1-ED32-451D-824B-7116178223C9}" type="presParOf" srcId="{AB1C39C3-B12A-45D5-8936-8C9C19CF0356}" destId="{762A1505-5845-4832-916B-8A8550E428A4}" srcOrd="0" destOrd="0" presId="urn:microsoft.com/office/officeart/2018/2/layout/IconLabelList"/>
    <dgm:cxn modelId="{6409554C-EB12-4458-AE79-B922236A0A49}" type="presParOf" srcId="{AB1C39C3-B12A-45D5-8936-8C9C19CF0356}" destId="{7805DBCC-36B9-425D-AEB6-3CB43CDBFD9E}" srcOrd="1" destOrd="0" presId="urn:microsoft.com/office/officeart/2018/2/layout/IconLabelList"/>
    <dgm:cxn modelId="{3CBC982C-46AA-4CD7-8055-910290F0D86E}" type="presParOf" srcId="{AB1C39C3-B12A-45D5-8936-8C9C19CF0356}" destId="{E26CC473-4B35-4BF1-A8AF-BB384CA6CE22}" srcOrd="2" destOrd="0" presId="urn:microsoft.com/office/officeart/2018/2/layout/IconLabelList"/>
    <dgm:cxn modelId="{001D4EE9-A545-4D86-8209-E232B2F29BD8}" type="presParOf" srcId="{8280D6CA-F2E5-4422-B89A-051DB1CC8C6E}" destId="{BAAFB7E0-49EE-4976-92EF-BCA095279AE7}" srcOrd="5" destOrd="0" presId="urn:microsoft.com/office/officeart/2018/2/layout/IconLabelList"/>
    <dgm:cxn modelId="{CDD92DB5-D431-4C88-A5D5-F84B24848F28}" type="presParOf" srcId="{8280D6CA-F2E5-4422-B89A-051DB1CC8C6E}" destId="{8D33B669-7590-4B8E-8AAA-6B1B0B866F72}" srcOrd="6" destOrd="0" presId="urn:microsoft.com/office/officeart/2018/2/layout/IconLabelList"/>
    <dgm:cxn modelId="{98B25AC0-48BD-479B-92C8-AA7730F9C055}" type="presParOf" srcId="{8D33B669-7590-4B8E-8AAA-6B1B0B866F72}" destId="{19D5C24D-3CD7-4907-AC16-017A1C5EDFBB}" srcOrd="0" destOrd="0" presId="urn:microsoft.com/office/officeart/2018/2/layout/IconLabelList"/>
    <dgm:cxn modelId="{2F44EB51-2E1D-4138-9789-56ED3C57E0B5}" type="presParOf" srcId="{8D33B669-7590-4B8E-8AAA-6B1B0B866F72}" destId="{4C2C3070-F59F-4D91-87CD-8CE8D2C6A33A}" srcOrd="1" destOrd="0" presId="urn:microsoft.com/office/officeart/2018/2/layout/IconLabelList"/>
    <dgm:cxn modelId="{D5FC9BF0-692E-4583-89D8-500493982756}" type="presParOf" srcId="{8D33B669-7590-4B8E-8AAA-6B1B0B866F72}" destId="{088E4D2C-9116-4851-A2BD-4DBE250F736D}"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135C4-648E-46D8-BBD1-6EEA315D4E25}">
      <dsp:nvSpPr>
        <dsp:cNvPr id="0" name=""/>
        <dsp:cNvSpPr/>
      </dsp:nvSpPr>
      <dsp:spPr>
        <a:xfrm>
          <a:off x="902120" y="0"/>
          <a:ext cx="4317099" cy="4317099"/>
        </a:xfrm>
        <a:prstGeom prst="triangl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1542443A-AACA-4DC6-90F7-F7E2E83EC499}">
      <dsp:nvSpPr>
        <dsp:cNvPr id="0" name=""/>
        <dsp:cNvSpPr/>
      </dsp:nvSpPr>
      <dsp:spPr>
        <a:xfrm>
          <a:off x="3190787" y="434028"/>
          <a:ext cx="2806114" cy="1021938"/>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latin typeface="Arial" pitchFamily="34" charset="0"/>
              <a:cs typeface="Arial" pitchFamily="34" charset="0"/>
            </a:rPr>
            <a:t>Recurso</a:t>
          </a:r>
          <a:endParaRPr lang="en-US" sz="2000" b="1" kern="1200" dirty="0">
            <a:latin typeface="Arial" pitchFamily="34" charset="0"/>
            <a:cs typeface="Arial" pitchFamily="34" charset="0"/>
          </a:endParaRPr>
        </a:p>
        <a:p>
          <a:pPr marL="0" lvl="0" indent="0" algn="ctr" defTabSz="889000">
            <a:lnSpc>
              <a:spcPct val="90000"/>
            </a:lnSpc>
            <a:spcBef>
              <a:spcPct val="0"/>
            </a:spcBef>
            <a:spcAft>
              <a:spcPct val="35000"/>
            </a:spcAft>
            <a:buNone/>
          </a:pPr>
          <a:r>
            <a:rPr lang="en-US" sz="2000" kern="1200" dirty="0" err="1">
              <a:latin typeface="Arial" pitchFamily="34" charset="0"/>
              <a:cs typeface="Arial" pitchFamily="34" charset="0"/>
            </a:rPr>
            <a:t>Datos</a:t>
          </a:r>
          <a:r>
            <a:rPr lang="en-US" sz="2000" kern="1200" dirty="0">
              <a:latin typeface="Arial" pitchFamily="34" charset="0"/>
              <a:cs typeface="Arial" pitchFamily="34" charset="0"/>
            </a:rPr>
            <a:t> </a:t>
          </a:r>
          <a:r>
            <a:rPr lang="en-US" sz="2000" kern="1200" dirty="0" err="1">
              <a:latin typeface="Arial" pitchFamily="34" charset="0"/>
              <a:cs typeface="Arial" pitchFamily="34" charset="0"/>
            </a:rPr>
            <a:t>abiertos</a:t>
          </a:r>
          <a:endParaRPr lang="en-US" sz="2000" kern="1200" dirty="0">
            <a:latin typeface="Arial" pitchFamily="34" charset="0"/>
            <a:cs typeface="Arial" pitchFamily="34" charset="0"/>
          </a:endParaRPr>
        </a:p>
      </dsp:txBody>
      <dsp:txXfrm>
        <a:off x="3240674" y="483915"/>
        <a:ext cx="2706340" cy="922164"/>
      </dsp:txXfrm>
    </dsp:sp>
    <dsp:sp modelId="{276917BB-FEC2-4593-8B39-A7E8D7860C73}">
      <dsp:nvSpPr>
        <dsp:cNvPr id="0" name=""/>
        <dsp:cNvSpPr/>
      </dsp:nvSpPr>
      <dsp:spPr>
        <a:xfrm>
          <a:off x="3190787" y="1583709"/>
          <a:ext cx="2806114" cy="1021938"/>
        </a:xfrm>
        <a:prstGeom prst="roundRect">
          <a:avLst/>
        </a:prstGeom>
        <a:solidFill>
          <a:schemeClr val="bg1">
            <a:alpha val="9000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latin typeface="Arial" pitchFamily="34" charset="0"/>
              <a:cs typeface="Arial" pitchFamily="34" charset="0"/>
            </a:rPr>
            <a:t>Herramienta</a:t>
          </a:r>
          <a:endParaRPr lang="en-US" sz="2000" b="1" kern="1200" dirty="0">
            <a:latin typeface="Arial" pitchFamily="34" charset="0"/>
            <a:cs typeface="Arial" pitchFamily="34" charset="0"/>
          </a:endParaRPr>
        </a:p>
        <a:p>
          <a:pPr marL="0" lvl="0" indent="0" algn="ctr" defTabSz="889000">
            <a:lnSpc>
              <a:spcPct val="90000"/>
            </a:lnSpc>
            <a:spcBef>
              <a:spcPct val="0"/>
            </a:spcBef>
            <a:spcAft>
              <a:spcPct val="35000"/>
            </a:spcAft>
            <a:buNone/>
          </a:pPr>
          <a:r>
            <a:rPr lang="en-US" sz="2000" kern="1200" dirty="0">
              <a:latin typeface="Arial" pitchFamily="34" charset="0"/>
              <a:cs typeface="Arial" pitchFamily="34" charset="0"/>
            </a:rPr>
            <a:t>Gobierno digital</a:t>
          </a:r>
        </a:p>
      </dsp:txBody>
      <dsp:txXfrm>
        <a:off x="3240674" y="1633596"/>
        <a:ext cx="2706340" cy="922164"/>
      </dsp:txXfrm>
    </dsp:sp>
    <dsp:sp modelId="{C6A43F5A-F9CD-4C1D-8E7B-FCF62F12B5EF}">
      <dsp:nvSpPr>
        <dsp:cNvPr id="0" name=""/>
        <dsp:cNvSpPr/>
      </dsp:nvSpPr>
      <dsp:spPr>
        <a:xfrm>
          <a:off x="3190787" y="2733389"/>
          <a:ext cx="2806114" cy="1021938"/>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latin typeface="Arial" pitchFamily="34" charset="0"/>
              <a:cs typeface="Arial" pitchFamily="34" charset="0"/>
            </a:rPr>
            <a:t>Política</a:t>
          </a:r>
          <a:endParaRPr lang="en-US" sz="2000" b="1" kern="1200" dirty="0">
            <a:latin typeface="Arial" pitchFamily="34" charset="0"/>
            <a:cs typeface="Arial" pitchFamily="34" charset="0"/>
          </a:endParaRPr>
        </a:p>
        <a:p>
          <a:pPr marL="0" lvl="0" indent="0" algn="ctr" defTabSz="889000">
            <a:lnSpc>
              <a:spcPct val="90000"/>
            </a:lnSpc>
            <a:spcBef>
              <a:spcPct val="0"/>
            </a:spcBef>
            <a:spcAft>
              <a:spcPct val="35000"/>
            </a:spcAft>
            <a:buNone/>
          </a:pPr>
          <a:r>
            <a:rPr lang="en-US" sz="2000" kern="1200" dirty="0" err="1">
              <a:latin typeface="Arial" pitchFamily="34" charset="0"/>
              <a:cs typeface="Arial" pitchFamily="34" charset="0"/>
            </a:rPr>
            <a:t>Gobierno</a:t>
          </a:r>
          <a:r>
            <a:rPr lang="en-US" sz="2000" kern="1200" dirty="0">
              <a:latin typeface="Arial" pitchFamily="34" charset="0"/>
              <a:cs typeface="Arial" pitchFamily="34" charset="0"/>
            </a:rPr>
            <a:t> </a:t>
          </a:r>
          <a:r>
            <a:rPr lang="en-US" sz="2000" kern="1200" dirty="0" err="1">
              <a:latin typeface="Arial" pitchFamily="34" charset="0"/>
              <a:cs typeface="Arial" pitchFamily="34" charset="0"/>
            </a:rPr>
            <a:t>abierto</a:t>
          </a:r>
          <a:endParaRPr lang="en-US" sz="2000" kern="1200" dirty="0">
            <a:latin typeface="Arial" pitchFamily="34" charset="0"/>
            <a:cs typeface="Arial" pitchFamily="34" charset="0"/>
          </a:endParaRPr>
        </a:p>
      </dsp:txBody>
      <dsp:txXfrm>
        <a:off x="3240674" y="2783276"/>
        <a:ext cx="2706340" cy="9221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FC3038-58EE-4615-877F-2A0155E92CC3}">
      <dsp:nvSpPr>
        <dsp:cNvPr id="0" name=""/>
        <dsp:cNvSpPr/>
      </dsp:nvSpPr>
      <dsp:spPr>
        <a:xfrm>
          <a:off x="2697078" y="44160"/>
          <a:ext cx="1928187" cy="1416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900" b="1" i="0" u="none" strike="noStrike" kern="1200" cap="none" normalizeH="0" baseline="0" dirty="0">
              <a:ln/>
              <a:solidFill>
                <a:srgbClr val="2E6856"/>
              </a:solidFill>
              <a:effectLst/>
              <a:latin typeface="Cambria" pitchFamily="18" charset="0"/>
              <a:cs typeface="Arial" pitchFamily="34" charset="0"/>
            </a:rPr>
            <a:t>Desarrolladores</a:t>
          </a:r>
        </a:p>
      </dsp:txBody>
      <dsp:txXfrm>
        <a:off x="2697078" y="44160"/>
        <a:ext cx="1928187" cy="1416036"/>
      </dsp:txXfrm>
    </dsp:sp>
    <dsp:sp modelId="{81BD5104-4583-4BE2-A3A0-8CEE46233023}">
      <dsp:nvSpPr>
        <dsp:cNvPr id="0" name=""/>
        <dsp:cNvSpPr/>
      </dsp:nvSpPr>
      <dsp:spPr>
        <a:xfrm>
          <a:off x="384616" y="-635052"/>
          <a:ext cx="3348134" cy="3348134"/>
        </a:xfrm>
        <a:prstGeom prst="circularArrow">
          <a:avLst>
            <a:gd name="adj1" fmla="val 8247"/>
            <a:gd name="adj2" fmla="val 576009"/>
            <a:gd name="adj3" fmla="val 4630976"/>
            <a:gd name="adj4" fmla="val 558107"/>
            <a:gd name="adj5" fmla="val 9622"/>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A999E1A-89E8-448A-89A4-BCE0DF08307C}">
      <dsp:nvSpPr>
        <dsp:cNvPr id="0" name=""/>
        <dsp:cNvSpPr/>
      </dsp:nvSpPr>
      <dsp:spPr>
        <a:xfrm>
          <a:off x="1267725" y="2276588"/>
          <a:ext cx="1416036" cy="904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900" b="1" i="0" u="none" strike="noStrike" kern="1200" cap="none" normalizeH="0" baseline="0" dirty="0">
              <a:ln/>
              <a:solidFill>
                <a:srgbClr val="2E6856"/>
              </a:solidFill>
              <a:effectLst/>
              <a:latin typeface="Cambria" pitchFamily="18" charset="0"/>
              <a:cs typeface="Arial" pitchFamily="34" charset="0"/>
            </a:rPr>
            <a:t>Ciudadano</a:t>
          </a:r>
          <a:r>
            <a:rPr kumimoji="0" lang="it-IT" sz="1900" b="0" i="0" u="none" strike="noStrike" kern="1200" cap="none" normalizeH="0" baseline="0" dirty="0">
              <a:ln/>
              <a:solidFill>
                <a:srgbClr val="2E6856"/>
              </a:solidFill>
              <a:effectLst/>
              <a:latin typeface="Cambria" pitchFamily="18" charset="0"/>
              <a:cs typeface="Arial" pitchFamily="34" charset="0"/>
            </a:rPr>
            <a:t>s</a:t>
          </a:r>
        </a:p>
      </dsp:txBody>
      <dsp:txXfrm>
        <a:off x="1267725" y="2276588"/>
        <a:ext cx="1416036" cy="904875"/>
      </dsp:txXfrm>
    </dsp:sp>
    <dsp:sp modelId="{1F0D6F84-5A17-4AD6-BECA-D12D3E8CBF60}">
      <dsp:nvSpPr>
        <dsp:cNvPr id="0" name=""/>
        <dsp:cNvSpPr/>
      </dsp:nvSpPr>
      <dsp:spPr>
        <a:xfrm rot="776822">
          <a:off x="510256" y="-656500"/>
          <a:ext cx="3348134" cy="3348134"/>
        </a:xfrm>
        <a:prstGeom prst="circularArrow">
          <a:avLst>
            <a:gd name="adj1" fmla="val 8247"/>
            <a:gd name="adj2" fmla="val 576009"/>
            <a:gd name="adj3" fmla="val 8609654"/>
            <a:gd name="adj4" fmla="val 6184219"/>
            <a:gd name="adj5" fmla="val 9622"/>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82253E8-C996-4DCA-A22A-2139719804E4}">
      <dsp:nvSpPr>
        <dsp:cNvPr id="0" name=""/>
        <dsp:cNvSpPr/>
      </dsp:nvSpPr>
      <dsp:spPr>
        <a:xfrm>
          <a:off x="0" y="143429"/>
          <a:ext cx="1416036" cy="1416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900" b="1" i="0" u="none" strike="noStrike" kern="1200" cap="none" normalizeH="0" baseline="0" dirty="0">
              <a:ln/>
              <a:solidFill>
                <a:srgbClr val="2E6856"/>
              </a:solidFill>
              <a:effectLst/>
              <a:latin typeface="Cambria" pitchFamily="18" charset="0"/>
              <a:cs typeface="Arial" pitchFamily="34" charset="0"/>
            </a:rPr>
            <a:t>Gobierno</a:t>
          </a:r>
        </a:p>
      </dsp:txBody>
      <dsp:txXfrm>
        <a:off x="0" y="143429"/>
        <a:ext cx="1416036" cy="1416036"/>
      </dsp:txXfrm>
    </dsp:sp>
    <dsp:sp modelId="{266F8545-F482-4663-9EDE-9735CD0FA646}">
      <dsp:nvSpPr>
        <dsp:cNvPr id="0" name=""/>
        <dsp:cNvSpPr/>
      </dsp:nvSpPr>
      <dsp:spPr>
        <a:xfrm>
          <a:off x="597841" y="-13246"/>
          <a:ext cx="3348134" cy="3348134"/>
        </a:xfrm>
        <a:prstGeom prst="circularArrow">
          <a:avLst>
            <a:gd name="adj1" fmla="val 8247"/>
            <a:gd name="adj2" fmla="val 576009"/>
            <a:gd name="adj3" fmla="val 16879878"/>
            <a:gd name="adj4" fmla="val 14096274"/>
            <a:gd name="adj5" fmla="val 9622"/>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FAA6-9DBA-445A-B235-0958735A6324}">
      <dsp:nvSpPr>
        <dsp:cNvPr id="0" name=""/>
        <dsp:cNvSpPr/>
      </dsp:nvSpPr>
      <dsp:spPr>
        <a:xfrm>
          <a:off x="1138979" y="1204112"/>
          <a:ext cx="932563" cy="9325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1FF578-E0C1-4FCC-B875-48DC677DF868}">
      <dsp:nvSpPr>
        <dsp:cNvPr id="0" name=""/>
        <dsp:cNvSpPr/>
      </dsp:nvSpPr>
      <dsp:spPr>
        <a:xfrm>
          <a:off x="569079" y="2428431"/>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s-CL" sz="1700" u="sng" kern="1200" dirty="0"/>
            <a:t>Desconocimiento de las necesidades de datos</a:t>
          </a:r>
          <a:endParaRPr lang="en-US" sz="1700" kern="1200" dirty="0"/>
        </a:p>
      </dsp:txBody>
      <dsp:txXfrm>
        <a:off x="569079" y="2428431"/>
        <a:ext cx="2072362" cy="720000"/>
      </dsp:txXfrm>
    </dsp:sp>
    <dsp:sp modelId="{0CEFEC9B-0806-4055-BAD8-284A38BCA738}">
      <dsp:nvSpPr>
        <dsp:cNvPr id="0" name=""/>
        <dsp:cNvSpPr/>
      </dsp:nvSpPr>
      <dsp:spPr>
        <a:xfrm>
          <a:off x="3574005" y="1204112"/>
          <a:ext cx="932563" cy="9325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FFAF1F-25C2-4CC4-8F5B-5ED1BED408CA}">
      <dsp:nvSpPr>
        <dsp:cNvPr id="0" name=""/>
        <dsp:cNvSpPr/>
      </dsp:nvSpPr>
      <dsp:spPr>
        <a:xfrm>
          <a:off x="3004105" y="2428431"/>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s-CL" sz="1700" u="sng" kern="1200" dirty="0"/>
            <a:t>Mejorar y actualizar plataformas de Datos Abiertos</a:t>
          </a:r>
          <a:endParaRPr lang="en-US" sz="1700" kern="1200" dirty="0"/>
        </a:p>
      </dsp:txBody>
      <dsp:txXfrm>
        <a:off x="3004105" y="2428431"/>
        <a:ext cx="2072362" cy="720000"/>
      </dsp:txXfrm>
    </dsp:sp>
    <dsp:sp modelId="{762A1505-5845-4832-916B-8A8550E428A4}">
      <dsp:nvSpPr>
        <dsp:cNvPr id="0" name=""/>
        <dsp:cNvSpPr/>
      </dsp:nvSpPr>
      <dsp:spPr>
        <a:xfrm>
          <a:off x="6009031" y="1204112"/>
          <a:ext cx="932563" cy="9325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6CC473-4B35-4BF1-A8AF-BB384CA6CE22}">
      <dsp:nvSpPr>
        <dsp:cNvPr id="0" name=""/>
        <dsp:cNvSpPr/>
      </dsp:nvSpPr>
      <dsp:spPr>
        <a:xfrm>
          <a:off x="5439131" y="2428431"/>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s-CL" sz="1700" u="sng" kern="1200" dirty="0"/>
            <a:t>Capacitación a equipos de las instituciones públicas </a:t>
          </a:r>
          <a:endParaRPr lang="en-US" sz="1700" kern="1200" dirty="0"/>
        </a:p>
      </dsp:txBody>
      <dsp:txXfrm>
        <a:off x="5439131" y="2428431"/>
        <a:ext cx="2072362" cy="720000"/>
      </dsp:txXfrm>
    </dsp:sp>
    <dsp:sp modelId="{19D5C24D-3CD7-4907-AC16-017A1C5EDFBB}">
      <dsp:nvSpPr>
        <dsp:cNvPr id="0" name=""/>
        <dsp:cNvSpPr/>
      </dsp:nvSpPr>
      <dsp:spPr>
        <a:xfrm>
          <a:off x="8444057" y="1204112"/>
          <a:ext cx="932563" cy="9325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8E4D2C-9116-4851-A2BD-4DBE250F736D}">
      <dsp:nvSpPr>
        <dsp:cNvPr id="0" name=""/>
        <dsp:cNvSpPr/>
      </dsp:nvSpPr>
      <dsp:spPr>
        <a:xfrm>
          <a:off x="7874157" y="2428431"/>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s-CL" sz="1700" u="sng" kern="1200" dirty="0"/>
            <a:t>Más comunicación y difusión de políticas de Datos Abiertos. </a:t>
          </a:r>
          <a:endParaRPr lang="en-US" sz="1700" kern="1200" dirty="0"/>
        </a:p>
      </dsp:txBody>
      <dsp:txXfrm>
        <a:off x="7874157" y="2428431"/>
        <a:ext cx="2072362"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L"/>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A4048A4-1099-464C-921A-3BB607C89A43}" type="datetimeFigureOut">
              <a:rPr lang="es-CL" smtClean="0"/>
              <a:t>05-05-2020</a:t>
            </a:fld>
            <a:endParaRPr lang="es-CL"/>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CL"/>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CL"/>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16098E0-81F8-46B6-8430-C9D003813616}" type="slidenum">
              <a:rPr lang="es-CL" smtClean="0"/>
              <a:t>‹#›</a:t>
            </a:fld>
            <a:endParaRPr lang="es-CL"/>
          </a:p>
        </p:txBody>
      </p:sp>
    </p:spTree>
    <p:extLst>
      <p:ext uri="{BB962C8B-B14F-4D97-AF65-F5344CB8AC3E}">
        <p14:creationId xmlns:p14="http://schemas.microsoft.com/office/powerpoint/2010/main" val="658829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25FBC1BA-AE60-4181-8F5C-A2CBEB7D92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C24CEBC0-9BAE-4501-AC34-9CE4B1E0BB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419" altLang="en-US"/>
          </a:p>
        </p:txBody>
      </p:sp>
      <p:sp>
        <p:nvSpPr>
          <p:cNvPr id="22532" name="Slide Number Placeholder 3">
            <a:extLst>
              <a:ext uri="{FF2B5EF4-FFF2-40B4-BE49-F238E27FC236}">
                <a16:creationId xmlns:a16="http://schemas.microsoft.com/office/drawing/2014/main" id="{7E782BCA-52F4-41E8-9C78-040F273732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D13C242-8D5E-4F69-9C30-8F9C7A2EEB04}" type="slidenum">
              <a:rPr lang="en-US" altLang="en-US" smtClean="0"/>
              <a:pPr fontAlgn="base">
                <a:spcBef>
                  <a:spcPct val="0"/>
                </a:spcBef>
                <a:spcAft>
                  <a:spcPct val="0"/>
                </a:spcAft>
              </a:pPr>
              <a:t>2</a:t>
            </a:fld>
            <a:endParaRPr lang="en-US" altLang="en-US"/>
          </a:p>
        </p:txBody>
      </p:sp>
    </p:spTree>
    <p:extLst>
      <p:ext uri="{BB962C8B-B14F-4D97-AF65-F5344CB8AC3E}">
        <p14:creationId xmlns:p14="http://schemas.microsoft.com/office/powerpoint/2010/main" val="4268267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Verdana" pitchFamily="34" charset="0"/>
                <a:ea typeface="Verdana" pitchFamily="34" charset="0"/>
                <a:cs typeface="Verdana" pitchFamily="34" charset="0"/>
              </a:rPr>
              <a:t>IPC una combinación de encuestas basada en datos sobre corrupción que se obtienen de distintas instituciones acreditadas. Refleja la opinión de observadores de todo el mundo, incluidos expertos que trabajan en los países/territorios evaluados.</a:t>
            </a:r>
          </a:p>
          <a:p>
            <a:endParaRPr lang="es-ES" dirty="0"/>
          </a:p>
        </p:txBody>
      </p:sp>
      <p:sp>
        <p:nvSpPr>
          <p:cNvPr id="4" name="Marcador de número de diapositiva 3"/>
          <p:cNvSpPr>
            <a:spLocks noGrp="1"/>
          </p:cNvSpPr>
          <p:nvPr>
            <p:ph type="sldNum" sz="quarter" idx="5"/>
          </p:nvPr>
        </p:nvSpPr>
        <p:spPr/>
        <p:txBody>
          <a:bodyPr/>
          <a:lstStyle/>
          <a:p>
            <a:fld id="{A16098E0-81F8-46B6-8430-C9D003813616}" type="slidenum">
              <a:rPr lang="es-CL" smtClean="0"/>
              <a:t>5</a:t>
            </a:fld>
            <a:endParaRPr lang="es-CL"/>
          </a:p>
        </p:txBody>
      </p:sp>
    </p:spTree>
    <p:extLst>
      <p:ext uri="{BB962C8B-B14F-4D97-AF65-F5344CB8AC3E}">
        <p14:creationId xmlns:p14="http://schemas.microsoft.com/office/powerpoint/2010/main" val="3068648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t>Se </a:t>
            </a:r>
            <a:r>
              <a:rPr lang="en-US" sz="1800" dirty="0" err="1"/>
              <a:t>usan</a:t>
            </a:r>
            <a:r>
              <a:rPr lang="en-US" sz="1800" dirty="0"/>
              <a:t> de forma </a:t>
            </a:r>
            <a:r>
              <a:rPr lang="en-US" sz="1800" dirty="0" err="1"/>
              <a:t>indistinta</a:t>
            </a:r>
            <a:r>
              <a:rPr lang="en-US" sz="1800" dirty="0"/>
              <a:t> </a:t>
            </a:r>
            <a:r>
              <a:rPr lang="en-US" sz="1800" dirty="0" err="1"/>
              <a:t>por</a:t>
            </a:r>
            <a:r>
              <a:rPr lang="en-US" sz="1800" baseline="0" dirty="0"/>
              <a:t> </a:t>
            </a:r>
            <a:r>
              <a:rPr lang="en-US" sz="1800" baseline="0" dirty="0" err="1"/>
              <a:t>muchos</a:t>
            </a:r>
            <a:r>
              <a:rPr lang="en-US" sz="1800" baseline="0" dirty="0"/>
              <a:t>, </a:t>
            </a:r>
            <a:r>
              <a:rPr lang="en-US" sz="1800" baseline="0" dirty="0" err="1"/>
              <a:t>pero</a:t>
            </a:r>
            <a:r>
              <a:rPr lang="en-US" sz="1800" baseline="0" dirty="0"/>
              <a:t> los </a:t>
            </a:r>
            <a:r>
              <a:rPr lang="en-US" sz="1800" baseline="0" dirty="0" err="1"/>
              <a:t>datos</a:t>
            </a:r>
            <a:r>
              <a:rPr lang="en-US" sz="1800" baseline="0" dirty="0"/>
              <a:t> </a:t>
            </a:r>
            <a:r>
              <a:rPr lang="en-US" sz="1800" baseline="0" dirty="0" err="1"/>
              <a:t>abiertos</a:t>
            </a:r>
            <a:r>
              <a:rPr lang="en-US" sz="1800" baseline="0" dirty="0"/>
              <a:t>, el </a:t>
            </a:r>
            <a:r>
              <a:rPr lang="en-US" sz="1800" baseline="0" dirty="0" err="1"/>
              <a:t>gobierno</a:t>
            </a:r>
            <a:r>
              <a:rPr lang="en-US" sz="1800" baseline="0" dirty="0"/>
              <a:t> </a:t>
            </a:r>
            <a:r>
              <a:rPr lang="en-US" sz="1800" baseline="0" dirty="0" err="1"/>
              <a:t>electrónico</a:t>
            </a:r>
            <a:r>
              <a:rPr lang="en-US" sz="1800" baseline="0" dirty="0"/>
              <a:t>  y el </a:t>
            </a:r>
            <a:r>
              <a:rPr lang="en-US" sz="1800" baseline="0" dirty="0" err="1"/>
              <a:t>gobierno</a:t>
            </a:r>
            <a:r>
              <a:rPr lang="en-US" sz="1800" baseline="0" dirty="0"/>
              <a:t> </a:t>
            </a:r>
            <a:r>
              <a:rPr lang="en-US" sz="1800" baseline="0" dirty="0" err="1"/>
              <a:t>abierto</a:t>
            </a:r>
            <a:r>
              <a:rPr lang="en-US" sz="1800" baseline="0" dirty="0"/>
              <a:t> son </a:t>
            </a:r>
            <a:r>
              <a:rPr lang="en-US" sz="1800" baseline="0" dirty="0" err="1"/>
              <a:t>muy</a:t>
            </a:r>
            <a:r>
              <a:rPr lang="en-US" sz="1800" baseline="0" dirty="0"/>
              <a:t> </a:t>
            </a:r>
            <a:r>
              <a:rPr lang="en-US" sz="1800" baseline="0" dirty="0" err="1"/>
              <a:t>distintos</a:t>
            </a:r>
            <a:r>
              <a:rPr lang="en-US" sz="1800" baseline="0" dirty="0"/>
              <a:t>.  No </a:t>
            </a:r>
            <a:r>
              <a:rPr lang="en-US" sz="1800" baseline="0" dirty="0" err="1"/>
              <a:t>estamos</a:t>
            </a:r>
            <a:r>
              <a:rPr lang="en-US" sz="1800" baseline="0" dirty="0"/>
              <a:t> </a:t>
            </a:r>
            <a:r>
              <a:rPr lang="en-US" sz="1800" baseline="0" dirty="0" err="1"/>
              <a:t>hablando</a:t>
            </a:r>
            <a:r>
              <a:rPr lang="en-US" sz="1800" baseline="0" dirty="0"/>
              <a:t> de </a:t>
            </a:r>
            <a:r>
              <a:rPr lang="en-US" sz="1800" baseline="0" dirty="0" err="1"/>
              <a:t>medios</a:t>
            </a:r>
            <a:r>
              <a:rPr lang="en-US" sz="1800" baseline="0" dirty="0"/>
              <a:t> </a:t>
            </a:r>
            <a:r>
              <a:rPr lang="en-US" sz="1800" baseline="0" dirty="0" err="1"/>
              <a:t>electrónicos</a:t>
            </a:r>
            <a:r>
              <a:rPr lang="en-US" sz="1800" baseline="0" dirty="0"/>
              <a:t>, </a:t>
            </a:r>
            <a:r>
              <a:rPr lang="en-US" sz="1800" baseline="0" dirty="0" err="1"/>
              <a:t>estamos</a:t>
            </a:r>
            <a:r>
              <a:rPr lang="en-US" sz="1800" baseline="0" dirty="0"/>
              <a:t> </a:t>
            </a:r>
            <a:r>
              <a:rPr lang="en-US" sz="1800" baseline="0" dirty="0" err="1"/>
              <a:t>hablando</a:t>
            </a:r>
            <a:r>
              <a:rPr lang="en-US" sz="1800" baseline="0" dirty="0"/>
              <a:t> de </a:t>
            </a:r>
            <a:r>
              <a:rPr lang="en-US" sz="1800" baseline="0" dirty="0" err="1"/>
              <a:t>políticas</a:t>
            </a:r>
            <a:r>
              <a:rPr lang="en-US" sz="1800" baseline="0" dirty="0"/>
              <a:t> </a:t>
            </a:r>
            <a:r>
              <a:rPr lang="en-US" sz="1800" baseline="0" dirty="0" err="1"/>
              <a:t>públicas</a:t>
            </a:r>
            <a:r>
              <a:rPr lang="en-US" sz="1800" baseline="0" dirty="0"/>
              <a:t> </a:t>
            </a:r>
            <a:r>
              <a:rPr lang="en-US" sz="1800" baseline="0" dirty="0" err="1"/>
              <a:t>para</a:t>
            </a:r>
            <a:r>
              <a:rPr lang="en-US" sz="1800" baseline="0" dirty="0"/>
              <a:t> </a:t>
            </a:r>
            <a:r>
              <a:rPr lang="en-US" sz="1800" baseline="0" dirty="0" err="1"/>
              <a:t>gestionar</a:t>
            </a:r>
            <a:r>
              <a:rPr lang="en-US" sz="1800" baseline="0" dirty="0"/>
              <a:t> lo </a:t>
            </a:r>
            <a:r>
              <a:rPr lang="en-US" sz="1800" baseline="0" dirty="0" err="1"/>
              <a:t>público</a:t>
            </a:r>
            <a:r>
              <a:rPr lang="en-US" sz="1800" baseline="0" dirty="0"/>
              <a:t> de forma </a:t>
            </a:r>
            <a:r>
              <a:rPr lang="en-US" sz="1800" baseline="0" dirty="0" err="1"/>
              <a:t>diferente</a:t>
            </a:r>
            <a:r>
              <a:rPr lang="en-US" sz="1800" baseline="0" dirty="0"/>
              <a:t> con mayor </a:t>
            </a:r>
            <a:r>
              <a:rPr lang="en-US" sz="1800" baseline="0" dirty="0" err="1"/>
              <a:t>participación</a:t>
            </a:r>
            <a:r>
              <a:rPr lang="en-US" sz="1800" baseline="0" dirty="0"/>
              <a:t> y mayor </a:t>
            </a:r>
            <a:r>
              <a:rPr lang="en-US" sz="1800" baseline="0" dirty="0" err="1"/>
              <a:t>transparencia</a:t>
            </a:r>
            <a:r>
              <a:rPr lang="en-US" sz="1800" baseline="0" dirty="0"/>
              <a:t>    </a:t>
            </a:r>
            <a:endParaRPr lang="en-US" sz="1800" dirty="0"/>
          </a:p>
        </p:txBody>
      </p:sp>
      <p:sp>
        <p:nvSpPr>
          <p:cNvPr id="4" name="Slide Number Placeholder 3"/>
          <p:cNvSpPr>
            <a:spLocks noGrp="1"/>
          </p:cNvSpPr>
          <p:nvPr>
            <p:ph type="sldNum" sz="quarter" idx="10"/>
          </p:nvPr>
        </p:nvSpPr>
        <p:spPr/>
        <p:txBody>
          <a:bodyPr/>
          <a:lstStyle/>
          <a:p>
            <a:fld id="{70CC43BD-E330-4712-A900-7FC95F559EC0}" type="slidenum">
              <a:rPr lang="en-US" smtClean="0"/>
              <a:pPr/>
              <a:t>8</a:t>
            </a:fld>
            <a:endParaRPr lang="en-US"/>
          </a:p>
        </p:txBody>
      </p:sp>
    </p:spTree>
    <p:extLst>
      <p:ext uri="{BB962C8B-B14F-4D97-AF65-F5344CB8AC3E}">
        <p14:creationId xmlns:p14="http://schemas.microsoft.com/office/powerpoint/2010/main" val="989924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D60AE8-F8DA-49DF-93E1-0DEE71AFB92B}" type="slidenum">
              <a:rPr lang="en-US" smtClean="0"/>
              <a:pPr/>
              <a:t>12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77500" lnSpcReduction="20000"/>
          </a:bodyPr>
          <a:lstStyle/>
          <a:p>
            <a:r>
              <a:rPr lang="es-AR" u="sng" dirty="0"/>
              <a:t>Nota</a:t>
            </a:r>
            <a:r>
              <a:rPr lang="es-AR" dirty="0"/>
              <a:t>:</a:t>
            </a:r>
            <a:r>
              <a:rPr lang="es-AR" baseline="0" dirty="0"/>
              <a:t> los compromisos de acción pueden vincularse a más de un eje. Es por ello que la suma de los compromisos en los cuatro ejes supera el número total de compromisos de 952.</a:t>
            </a:r>
          </a:p>
          <a:p>
            <a:r>
              <a:rPr lang="es-AR" b="1" baseline="0" dirty="0"/>
              <a:t>DESCRIPCIÓN DE CADA EJE:</a:t>
            </a:r>
          </a:p>
          <a:p>
            <a:r>
              <a:rPr lang="es-CL" b="1" dirty="0"/>
              <a:t>Acceso a la información pública:</a:t>
            </a:r>
            <a:r>
              <a:rPr lang="es-CL" dirty="0"/>
              <a:t> bajo este eje se encuentran aquellos compromisos de acción orientados a garantizar el derecho de acceso a la información pública, así como también a disponibilizar datos públicos. Se trata de compromisos que involucran, por un lado, el desarrollo de normativa y, por el otro, la implementación o mejora de medios de entrega de la información pública digitales y no digitales.</a:t>
            </a:r>
            <a:endParaRPr lang="es-AR" dirty="0"/>
          </a:p>
          <a:p>
            <a:r>
              <a:rPr lang="es-CL" b="1" dirty="0"/>
              <a:t>Integridad pública y rendición de cuentas: </a:t>
            </a:r>
            <a:r>
              <a:rPr lang="es-CL" dirty="0"/>
              <a:t>bajo este eje se encuentran aquellos compromisos de acción orientados a garantizar la ética e integridad en la función pública, así como también a fortalecer los medios para la rendición de cuentas de entidades públicas y mixtas. Se trata de compromisos tales como el desarrollo de normativa sobre declaraciones patrimoniales de funcionarios, actividad de lobby, conflicto de intereses y designación de funcionarios públicos. También se encuentran agrupados bajo este eje la implementación o mejora de mecanismos de rendición de cuentas y el fortalecimiento de instituciones de supervisión independiente de las cuentas públicas.</a:t>
            </a:r>
            <a:endParaRPr lang="es-AR" dirty="0"/>
          </a:p>
          <a:p>
            <a:r>
              <a:rPr lang="es-CL" b="1" dirty="0"/>
              <a:t>Participación ciudadana y colaboración entre actores: </a:t>
            </a:r>
            <a:r>
              <a:rPr lang="es-CL" dirty="0"/>
              <a:t>bajo este eje se encuentran aquellos compromisos de acción orientados a: garantizar el derecho de participación ciudadana en la gestión pública; fortalecer los mecanismos de participación ciudadana; promover la colaboración entre actores estatales y no estatales a niveles decisorios y de </a:t>
            </a:r>
            <a:r>
              <a:rPr lang="es-CL" dirty="0" err="1"/>
              <a:t>co</a:t>
            </a:r>
            <a:r>
              <a:rPr lang="es-CL" dirty="0"/>
              <a:t>-gestión. Se trata de compromisos tales como desarrollo de normativa sobre participación ciudadana; implementación de nuevos y mejores mecanismos y canales para la participación ciudadana en consultas públicas, en procesos de toma de decisiones y en la producción de bienes y servicios públicos. También se incluyen acciones de sensibilización de la ciudadanía sobre las temáticas de gobierno abierto.</a:t>
            </a:r>
            <a:endParaRPr lang="es-AR" dirty="0"/>
          </a:p>
          <a:p>
            <a:r>
              <a:rPr lang="es-CL" b="1" dirty="0"/>
              <a:t>Fortalecimiento de capacidades institucionales: </a:t>
            </a:r>
            <a:r>
              <a:rPr lang="es-CL" dirty="0"/>
              <a:t>bajo este eje se encuentran aquellos compromisos de acción orientados a fortalecer las capacidades de los recursos humanos del sector público, los procesos de producción de bienes y servicios públicos al interior de las instituciones, así como también la entrega de los mismos. Se trata de compromisos tales como capacitación  y sensibilización de funcionarios públicos sobre temáticas de gobierno abierto, iniciativas de mejora de la gestión documental y la interoperabilidad entre sistemas informáticos de las agencias estatales; así como también la medición del desempeño de los procesos de producción de bienes y servicios públicos y la simplificación de trámites administrativos ofrecidos al público.</a:t>
            </a:r>
            <a:endParaRPr lang="es-AR" dirty="0"/>
          </a:p>
          <a:p>
            <a:endParaRPr lang="es-AR" b="1" dirty="0"/>
          </a:p>
        </p:txBody>
      </p:sp>
      <p:sp>
        <p:nvSpPr>
          <p:cNvPr id="4" name="3 Marcador de número de diapositiva"/>
          <p:cNvSpPr>
            <a:spLocks noGrp="1"/>
          </p:cNvSpPr>
          <p:nvPr>
            <p:ph type="sldNum" sz="quarter" idx="10"/>
          </p:nvPr>
        </p:nvSpPr>
        <p:spPr/>
        <p:txBody>
          <a:bodyPr/>
          <a:lstStyle/>
          <a:p>
            <a:fld id="{8B20595B-94AA-4DA5-BC66-B2717C0A50A5}" type="slidenum">
              <a:rPr lang="es-AR" smtClean="0"/>
              <a:t>13</a:t>
            </a:fld>
            <a:endParaRPr lang="es-AR"/>
          </a:p>
        </p:txBody>
      </p:sp>
    </p:spTree>
    <p:extLst>
      <p:ext uri="{BB962C8B-B14F-4D97-AF65-F5344CB8AC3E}">
        <p14:creationId xmlns:p14="http://schemas.microsoft.com/office/powerpoint/2010/main" val="3528182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err="1"/>
              <a:t>Países</a:t>
            </a:r>
            <a:r>
              <a:rPr lang="en-US" b="1" dirty="0"/>
              <a:t> con 4tos planes:</a:t>
            </a:r>
          </a:p>
          <a:p>
            <a:r>
              <a:rPr lang="en-US" dirty="0"/>
              <a:t>Rep. </a:t>
            </a:r>
            <a:r>
              <a:rPr lang="en-US" dirty="0" err="1"/>
              <a:t>Dominicana</a:t>
            </a:r>
            <a:endParaRPr lang="en-US" dirty="0"/>
          </a:p>
          <a:p>
            <a:r>
              <a:rPr lang="en-US" dirty="0"/>
              <a:t>Paraguay</a:t>
            </a:r>
          </a:p>
          <a:p>
            <a:r>
              <a:rPr lang="en-US" dirty="0"/>
              <a:t>El Salvador</a:t>
            </a:r>
          </a:p>
          <a:p>
            <a:r>
              <a:rPr lang="en-US" dirty="0"/>
              <a:t>Honduras</a:t>
            </a:r>
          </a:p>
          <a:p>
            <a:r>
              <a:rPr lang="en-US" dirty="0"/>
              <a:t>Brazil</a:t>
            </a:r>
          </a:p>
          <a:p>
            <a:r>
              <a:rPr lang="en-US" dirty="0"/>
              <a:t>Uruguay</a:t>
            </a:r>
          </a:p>
          <a:p>
            <a:r>
              <a:rPr lang="en-US" dirty="0"/>
              <a:t>Chile</a:t>
            </a:r>
          </a:p>
          <a:p>
            <a:r>
              <a:rPr lang="en-US" dirty="0"/>
              <a:t>Guatemala</a:t>
            </a:r>
          </a:p>
          <a:p>
            <a:endParaRPr lang="en-US" dirty="0"/>
          </a:p>
        </p:txBody>
      </p:sp>
      <p:sp>
        <p:nvSpPr>
          <p:cNvPr id="4" name="Slide Number Placeholder 3"/>
          <p:cNvSpPr>
            <a:spLocks noGrp="1"/>
          </p:cNvSpPr>
          <p:nvPr>
            <p:ph type="sldNum" sz="quarter" idx="10"/>
          </p:nvPr>
        </p:nvSpPr>
        <p:spPr/>
        <p:txBody>
          <a:bodyPr/>
          <a:lstStyle/>
          <a:p>
            <a:fld id="{C1D60AE8-F8DA-49DF-93E1-0DEE71AFB92B}" type="slidenum">
              <a:rPr lang="en-US" smtClean="0"/>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a:solidFill>
                  <a:schemeClr val="tx1"/>
                </a:solidFill>
                <a:effectLst/>
                <a:latin typeface="+mn-lt"/>
                <a:ea typeface="+mn-ea"/>
                <a:cs typeface="+mn-cs"/>
              </a:rPr>
              <a:t>PD: En el caso de Costa Rica, no publican datos abiertos o conjuntos de datos, sin embargo la última vez que revisé, están haciéndole mantenimiento al portal, quizá viene una nueva fase, de remodelación y divulgación de datos.</a:t>
            </a:r>
            <a:endParaRPr lang="en-US" dirty="0"/>
          </a:p>
        </p:txBody>
      </p:sp>
      <p:sp>
        <p:nvSpPr>
          <p:cNvPr id="4" name="Marcador de número de diapositiva 3"/>
          <p:cNvSpPr>
            <a:spLocks noGrp="1"/>
          </p:cNvSpPr>
          <p:nvPr>
            <p:ph type="sldNum" sz="quarter" idx="10"/>
          </p:nvPr>
        </p:nvSpPr>
        <p:spPr/>
        <p:txBody>
          <a:bodyPr/>
          <a:lstStyle/>
          <a:p>
            <a:fld id="{A16098E0-81F8-46B6-8430-C9D003813616}" type="slidenum">
              <a:rPr lang="es-CL" smtClean="0"/>
              <a:t>16</a:t>
            </a:fld>
            <a:endParaRPr lang="es-CL"/>
          </a:p>
        </p:txBody>
      </p:sp>
    </p:spTree>
    <p:extLst>
      <p:ext uri="{BB962C8B-B14F-4D97-AF65-F5344CB8AC3E}">
        <p14:creationId xmlns:p14="http://schemas.microsoft.com/office/powerpoint/2010/main" val="1943386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a:solidFill>
                  <a:schemeClr val="tx1"/>
                </a:solidFill>
                <a:effectLst/>
                <a:latin typeface="+mn-lt"/>
                <a:ea typeface="+mn-ea"/>
                <a:cs typeface="+mn-cs"/>
              </a:rPr>
              <a:t>desde Octubre del 2018 hasta la fecha (abril 2020)</a:t>
            </a:r>
          </a:p>
          <a:p>
            <a:r>
              <a:rPr lang="es-ES" sz="1200" b="0" i="0" kern="1200" dirty="0">
                <a:solidFill>
                  <a:schemeClr val="tx1"/>
                </a:solidFill>
                <a:effectLst/>
                <a:latin typeface="+mn-lt"/>
                <a:ea typeface="+mn-ea"/>
                <a:cs typeface="+mn-cs"/>
              </a:rPr>
              <a:t>Hay 10.718 conjunto de datos más en los países de la región, y un total de 173 organismos públicos se han sumado, para la entrega de datos.</a:t>
            </a:r>
          </a:p>
          <a:p>
            <a:endParaRPr lang="en-US" dirty="0"/>
          </a:p>
        </p:txBody>
      </p:sp>
      <p:sp>
        <p:nvSpPr>
          <p:cNvPr id="4" name="Marcador de número de diapositiva 3"/>
          <p:cNvSpPr>
            <a:spLocks noGrp="1"/>
          </p:cNvSpPr>
          <p:nvPr>
            <p:ph type="sldNum" sz="quarter" idx="10"/>
          </p:nvPr>
        </p:nvSpPr>
        <p:spPr/>
        <p:txBody>
          <a:bodyPr/>
          <a:lstStyle/>
          <a:p>
            <a:fld id="{A16098E0-81F8-46B6-8430-C9D003813616}" type="slidenum">
              <a:rPr lang="es-CL" smtClean="0"/>
              <a:t>17</a:t>
            </a:fld>
            <a:endParaRPr lang="es-CL"/>
          </a:p>
        </p:txBody>
      </p:sp>
    </p:spTree>
    <p:extLst>
      <p:ext uri="{BB962C8B-B14F-4D97-AF65-F5344CB8AC3E}">
        <p14:creationId xmlns:p14="http://schemas.microsoft.com/office/powerpoint/2010/main" val="34064927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picture containing sky&#10;&#10;Description generated with very high confidence">
            <a:extLst>
              <a:ext uri="{FF2B5EF4-FFF2-40B4-BE49-F238E27FC236}">
                <a16:creationId xmlns:a16="http://schemas.microsoft.com/office/drawing/2014/main" id="{31EA5815-7DD1-4048-A576-EFA13D51D9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E978F6F0-79B7-4B47-B090-702B67A4BBF8}"/>
              </a:ext>
            </a:extLst>
          </p:cNvPr>
          <p:cNvPicPr>
            <a:picLocks noChangeAspect="1"/>
          </p:cNvPicPr>
          <p:nvPr userDrawn="1"/>
        </p:nvPicPr>
        <p:blipFill>
          <a:blip r:embed="rId3"/>
          <a:stretch>
            <a:fillRect/>
          </a:stretch>
        </p:blipFill>
        <p:spPr>
          <a:xfrm>
            <a:off x="0" y="0"/>
            <a:ext cx="6565392" cy="6858000"/>
          </a:xfrm>
          <a:prstGeom prst="rect">
            <a:avLst/>
          </a:prstGeom>
        </p:spPr>
      </p:pic>
      <p:pic>
        <p:nvPicPr>
          <p:cNvPr id="12" name="Picture 11">
            <a:extLst>
              <a:ext uri="{FF2B5EF4-FFF2-40B4-BE49-F238E27FC236}">
                <a16:creationId xmlns:a16="http://schemas.microsoft.com/office/drawing/2014/main" id="{23BA7828-C547-47F5-A877-73F8B786E2CE}"/>
              </a:ext>
            </a:extLst>
          </p:cNvPr>
          <p:cNvPicPr>
            <a:picLocks noChangeAspect="1"/>
          </p:cNvPicPr>
          <p:nvPr userDrawn="1"/>
        </p:nvPicPr>
        <p:blipFill>
          <a:blip r:embed="rId4"/>
          <a:stretch>
            <a:fillRect/>
          </a:stretch>
        </p:blipFill>
        <p:spPr>
          <a:xfrm>
            <a:off x="10562319" y="5161257"/>
            <a:ext cx="1658256" cy="1725318"/>
          </a:xfrm>
          <a:prstGeom prst="rect">
            <a:avLst/>
          </a:prstGeom>
        </p:spPr>
      </p:pic>
    </p:spTree>
    <p:extLst>
      <p:ext uri="{BB962C8B-B14F-4D97-AF65-F5344CB8AC3E}">
        <p14:creationId xmlns:p14="http://schemas.microsoft.com/office/powerpoint/2010/main" val="3997174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AD5614-5399-4F22-8A6E-9E9E7FFA93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6A9641-8891-469B-88A7-246304E61F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649818-594B-4A62-950C-F70B562A1E62}"/>
              </a:ext>
            </a:extLst>
          </p:cNvPr>
          <p:cNvSpPr>
            <a:spLocks noGrp="1" noChangeArrowheads="1"/>
          </p:cNvSpPr>
          <p:nvPr>
            <p:ph type="sldNum" sz="quarter" idx="12"/>
          </p:nvPr>
        </p:nvSpPr>
        <p:spPr>
          <a:ln/>
        </p:spPr>
        <p:txBody>
          <a:bodyPr/>
          <a:lstStyle>
            <a:lvl1pPr>
              <a:defRPr/>
            </a:lvl1pPr>
          </a:lstStyle>
          <a:p>
            <a:fld id="{92E963C4-F07F-45FC-BB75-AC08742657CC}" type="slidenum">
              <a:rPr lang="en-US" altLang="es-ES"/>
              <a:pPr/>
              <a:t>‹#›</a:t>
            </a:fld>
            <a:endParaRPr lang="en-US" altLang="es-ES"/>
          </a:p>
        </p:txBody>
      </p:sp>
    </p:spTree>
    <p:extLst>
      <p:ext uri="{BB962C8B-B14F-4D97-AF65-F5344CB8AC3E}">
        <p14:creationId xmlns:p14="http://schemas.microsoft.com/office/powerpoint/2010/main" val="1630211159"/>
      </p:ext>
    </p:extLst>
  </p:cSld>
  <p:clrMapOvr>
    <a:masterClrMapping/>
  </p:clrMapOvr>
  <p:transition spd="slow">
    <p:zoom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pic>
        <p:nvPicPr>
          <p:cNvPr id="3" name="Picture 2" descr="A close up of a logo&#10;&#10;Description generated with very high confidence">
            <a:extLst>
              <a:ext uri="{FF2B5EF4-FFF2-40B4-BE49-F238E27FC236}">
                <a16:creationId xmlns:a16="http://schemas.microsoft.com/office/drawing/2014/main" id="{D18AED95-30E1-43A9-A965-D3D2953DFE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3" y="0"/>
            <a:ext cx="12182534" cy="6858000"/>
          </a:xfrm>
          <a:prstGeom prst="rect">
            <a:avLst/>
          </a:prstGeom>
        </p:spPr>
      </p:pic>
    </p:spTree>
    <p:extLst>
      <p:ext uri="{BB962C8B-B14F-4D97-AF65-F5344CB8AC3E}">
        <p14:creationId xmlns:p14="http://schemas.microsoft.com/office/powerpoint/2010/main" val="985484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topPPT_azul.jpg"/>
          <p:cNvPicPr>
            <a:picLocks noChangeAspect="1"/>
          </p:cNvPicPr>
          <p:nvPr/>
        </p:nvPicPr>
        <p:blipFill>
          <a:blip r:embed="rId2" cstate="print"/>
          <a:stretch>
            <a:fillRect/>
          </a:stretch>
        </p:blipFill>
        <p:spPr>
          <a:xfrm>
            <a:off x="0" y="2321812"/>
            <a:ext cx="12192000" cy="4536188"/>
          </a:xfrm>
          <a:prstGeom prst="rect">
            <a:avLst/>
          </a:prstGeom>
        </p:spPr>
      </p:pic>
      <p:sp>
        <p:nvSpPr>
          <p:cNvPr id="2" name="Title 1"/>
          <p:cNvSpPr>
            <a:spLocks noGrp="1"/>
          </p:cNvSpPr>
          <p:nvPr>
            <p:ph type="ctrTitle"/>
          </p:nvPr>
        </p:nvSpPr>
        <p:spPr>
          <a:xfrm>
            <a:off x="1219200" y="228600"/>
            <a:ext cx="9753600" cy="1219200"/>
          </a:xfrm>
        </p:spPr>
        <p:txBody>
          <a:bodyPr>
            <a:normAutofit/>
          </a:bodyPr>
          <a:lstStyle>
            <a:lvl1pPr>
              <a:defRPr sz="4000" b="1">
                <a:solidFill>
                  <a:srgbClr val="000066"/>
                </a:solidFill>
                <a:latin typeface="Trebuchet MS" pitchFamily="34" charset="0"/>
              </a:defRPr>
            </a:lvl1pPr>
          </a:lstStyle>
          <a:p>
            <a:r>
              <a:rPr lang="en-US"/>
              <a:t>Click to edit Master title style</a:t>
            </a:r>
            <a:endParaRPr lang="es-ES" dirty="0"/>
          </a:p>
        </p:txBody>
      </p:sp>
      <p:sp>
        <p:nvSpPr>
          <p:cNvPr id="3" name="Subtitle 2"/>
          <p:cNvSpPr>
            <a:spLocks noGrp="1"/>
          </p:cNvSpPr>
          <p:nvPr>
            <p:ph type="subTitle" idx="1"/>
          </p:nvPr>
        </p:nvSpPr>
        <p:spPr>
          <a:xfrm>
            <a:off x="1219200" y="1600200"/>
            <a:ext cx="9753600" cy="533400"/>
          </a:xfrm>
        </p:spPr>
        <p:txBody>
          <a:bodyPr/>
          <a:lstStyle>
            <a:lvl1pPr marL="0" indent="0" algn="ctr">
              <a:buNone/>
              <a:defRPr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ES" dirty="0"/>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710586AC-E44E-4D9C-9966-97BB32BF45B4}" type="datetimeFigureOut">
              <a:rPr lang="es-CL" smtClean="0"/>
              <a:pPr/>
              <a:t>05-05-2020</a:t>
            </a:fld>
            <a:endParaRPr lang="es-CL"/>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endParaRPr lang="es-CL"/>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CF67C84F-593E-4CB1-A390-0B85C991028B}" type="slidenum">
              <a:rPr lang="es-CL" smtClean="0"/>
              <a:pPr/>
              <a:t>‹#›</a:t>
            </a:fld>
            <a:endParaRPr lang="es-CL"/>
          </a:p>
        </p:txBody>
      </p:sp>
    </p:spTree>
    <p:extLst>
      <p:ext uri="{BB962C8B-B14F-4D97-AF65-F5344CB8AC3E}">
        <p14:creationId xmlns:p14="http://schemas.microsoft.com/office/powerpoint/2010/main" val="255041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descr="lateralPPT-azul.jpg"/>
          <p:cNvPicPr>
            <a:picLocks noChangeAspect="1"/>
          </p:cNvPicPr>
          <p:nvPr/>
        </p:nvPicPr>
        <p:blipFill>
          <a:blip r:embed="rId2" cstate="print"/>
          <a:stretch>
            <a:fillRect/>
          </a:stretch>
        </p:blipFill>
        <p:spPr>
          <a:xfrm>
            <a:off x="1" y="0"/>
            <a:ext cx="10847540" cy="6858000"/>
          </a:xfrm>
          <a:prstGeom prst="rect">
            <a:avLst/>
          </a:prstGeom>
        </p:spPr>
      </p:pic>
      <p:sp>
        <p:nvSpPr>
          <p:cNvPr id="2" name="Title 1"/>
          <p:cNvSpPr>
            <a:spLocks noGrp="1"/>
          </p:cNvSpPr>
          <p:nvPr>
            <p:ph type="title"/>
          </p:nvPr>
        </p:nvSpPr>
        <p:spPr>
          <a:xfrm>
            <a:off x="1219200" y="304800"/>
            <a:ext cx="10972800" cy="1143000"/>
          </a:xfrm>
        </p:spPr>
        <p:txBody>
          <a:bodyPr>
            <a:normAutofit/>
          </a:bodyPr>
          <a:lstStyle>
            <a:lvl1pPr algn="ctr" defTabSz="914400" rtl="0" eaLnBrk="1" latinLnBrk="0" hangingPunct="1">
              <a:spcBef>
                <a:spcPct val="0"/>
              </a:spcBef>
              <a:buNone/>
              <a:defRPr lang="es-ES" sz="4000" b="1" kern="1200" dirty="0" smtClean="0">
                <a:solidFill>
                  <a:srgbClr val="000066"/>
                </a:solidFill>
                <a:latin typeface="Trebuchet MS" pitchFamily="34" charset="0"/>
                <a:ea typeface="+mj-ea"/>
                <a:cs typeface="+mj-cs"/>
              </a:defRPr>
            </a:lvl1pPr>
          </a:lstStyle>
          <a:p>
            <a:r>
              <a:rPr lang="en-US"/>
              <a:t>Click to edit Master title style</a:t>
            </a:r>
            <a:endParaRPr lang="es-ES" dirty="0"/>
          </a:p>
        </p:txBody>
      </p:sp>
      <p:sp>
        <p:nvSpPr>
          <p:cNvPr id="3" name="Content Placeholder 2"/>
          <p:cNvSpPr>
            <a:spLocks noGrp="1"/>
          </p:cNvSpPr>
          <p:nvPr>
            <p:ph idx="1"/>
          </p:nvPr>
        </p:nvSpPr>
        <p:spPr>
          <a:xfrm>
            <a:off x="1219200" y="1676401"/>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dirty="0"/>
          </a:p>
        </p:txBody>
      </p:sp>
      <p:sp>
        <p:nvSpPr>
          <p:cNvPr id="4" name="Date Placeholder 3"/>
          <p:cNvSpPr>
            <a:spLocks noGrp="1"/>
          </p:cNvSpPr>
          <p:nvPr>
            <p:ph type="dt" sz="half" idx="10"/>
          </p:nvPr>
        </p:nvSpPr>
        <p:spPr/>
        <p:txBody>
          <a:bodyPr/>
          <a:lstStyle>
            <a:lvl1pPr>
              <a:defRPr>
                <a:solidFill>
                  <a:srgbClr val="FF9900"/>
                </a:solidFill>
              </a:defRPr>
            </a:lvl1pPr>
          </a:lstStyle>
          <a:p>
            <a:fld id="{710586AC-E44E-4D9C-9966-97BB32BF45B4}" type="datetimeFigureOut">
              <a:rPr lang="es-CL" smtClean="0"/>
              <a:pPr/>
              <a:t>05-05-2020</a:t>
            </a:fld>
            <a:endParaRPr lang="es-CL"/>
          </a:p>
        </p:txBody>
      </p:sp>
      <p:sp>
        <p:nvSpPr>
          <p:cNvPr id="5" name="Footer Placeholder 4"/>
          <p:cNvSpPr>
            <a:spLocks noGrp="1"/>
          </p:cNvSpPr>
          <p:nvPr>
            <p:ph type="ftr" sz="quarter" idx="11"/>
          </p:nvPr>
        </p:nvSpPr>
        <p:spPr/>
        <p:txBody>
          <a:bodyPr/>
          <a:lstStyle>
            <a:lvl1pPr>
              <a:defRPr>
                <a:solidFill>
                  <a:srgbClr val="FF9900"/>
                </a:solidFill>
              </a:defRPr>
            </a:lvl1pPr>
          </a:lstStyle>
          <a:p>
            <a:endParaRPr lang="es-CL"/>
          </a:p>
        </p:txBody>
      </p:sp>
      <p:sp>
        <p:nvSpPr>
          <p:cNvPr id="6" name="Slide Number Placeholder 5"/>
          <p:cNvSpPr>
            <a:spLocks noGrp="1"/>
          </p:cNvSpPr>
          <p:nvPr>
            <p:ph type="sldNum" sz="quarter" idx="12"/>
          </p:nvPr>
        </p:nvSpPr>
        <p:spPr/>
        <p:txBody>
          <a:bodyPr/>
          <a:lstStyle>
            <a:lvl1pPr>
              <a:defRPr>
                <a:solidFill>
                  <a:srgbClr val="FF9900"/>
                </a:solidFill>
              </a:defRPr>
            </a:lvl1pPr>
          </a:lstStyle>
          <a:p>
            <a:fld id="{CF67C84F-593E-4CB1-A390-0B85C991028B}" type="slidenum">
              <a:rPr lang="es-CL" smtClean="0"/>
              <a:pPr/>
              <a:t>‹#›</a:t>
            </a:fld>
            <a:endParaRPr lang="es-CL"/>
          </a:p>
        </p:txBody>
      </p:sp>
    </p:spTree>
    <p:extLst>
      <p:ext uri="{BB962C8B-B14F-4D97-AF65-F5344CB8AC3E}">
        <p14:creationId xmlns:p14="http://schemas.microsoft.com/office/powerpoint/2010/main" val="3259208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lateralPPT-azul.jpg"/>
          <p:cNvPicPr>
            <a:picLocks noChangeAspect="1"/>
          </p:cNvPicPr>
          <p:nvPr/>
        </p:nvPicPr>
        <p:blipFill>
          <a:blip r:embed="rId2" cstate="print"/>
          <a:stretch>
            <a:fillRect/>
          </a:stretch>
        </p:blipFill>
        <p:spPr>
          <a:xfrm>
            <a:off x="1" y="0"/>
            <a:ext cx="10847540" cy="6858000"/>
          </a:xfrm>
          <a:prstGeom prst="rect">
            <a:avLst/>
          </a:prstGeom>
        </p:spPr>
      </p:pic>
      <p:sp>
        <p:nvSpPr>
          <p:cNvPr id="2" name="Title 1"/>
          <p:cNvSpPr>
            <a:spLocks noGrp="1"/>
          </p:cNvSpPr>
          <p:nvPr>
            <p:ph type="title"/>
          </p:nvPr>
        </p:nvSpPr>
        <p:spPr>
          <a:xfrm>
            <a:off x="1219200" y="4406901"/>
            <a:ext cx="10363200" cy="1362075"/>
          </a:xfrm>
        </p:spPr>
        <p:txBody>
          <a:bodyPr anchor="t"/>
          <a:lstStyle>
            <a:lvl1pPr algn="l">
              <a:defRPr sz="4000" b="1" cap="all"/>
            </a:lvl1pPr>
          </a:lstStyle>
          <a:p>
            <a:r>
              <a:rPr lang="en-US"/>
              <a:t>Click to edit Master title style</a:t>
            </a:r>
            <a:endParaRPr lang="es-ES" dirty="0"/>
          </a:p>
        </p:txBody>
      </p:sp>
      <p:sp>
        <p:nvSpPr>
          <p:cNvPr id="3" name="Text Placeholder 2"/>
          <p:cNvSpPr>
            <a:spLocks noGrp="1"/>
          </p:cNvSpPr>
          <p:nvPr>
            <p:ph type="body" idx="1"/>
          </p:nvPr>
        </p:nvSpPr>
        <p:spPr>
          <a:xfrm>
            <a:off x="1219200"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FF9900"/>
                </a:solidFill>
              </a:defRPr>
            </a:lvl1pPr>
          </a:lstStyle>
          <a:p>
            <a:fld id="{710586AC-E44E-4D9C-9966-97BB32BF45B4}" type="datetimeFigureOut">
              <a:rPr lang="es-CL" smtClean="0"/>
              <a:pPr/>
              <a:t>05-05-2020</a:t>
            </a:fld>
            <a:endParaRPr lang="es-CL"/>
          </a:p>
        </p:txBody>
      </p:sp>
      <p:sp>
        <p:nvSpPr>
          <p:cNvPr id="5" name="Footer Placeholder 4"/>
          <p:cNvSpPr>
            <a:spLocks noGrp="1"/>
          </p:cNvSpPr>
          <p:nvPr>
            <p:ph type="ftr" sz="quarter" idx="11"/>
          </p:nvPr>
        </p:nvSpPr>
        <p:spPr/>
        <p:txBody>
          <a:bodyPr/>
          <a:lstStyle>
            <a:lvl1pPr>
              <a:defRPr>
                <a:solidFill>
                  <a:srgbClr val="FF9900"/>
                </a:solidFill>
              </a:defRPr>
            </a:lvl1pPr>
          </a:lstStyle>
          <a:p>
            <a:endParaRPr lang="es-CL"/>
          </a:p>
        </p:txBody>
      </p:sp>
      <p:sp>
        <p:nvSpPr>
          <p:cNvPr id="6" name="Slide Number Placeholder 5"/>
          <p:cNvSpPr>
            <a:spLocks noGrp="1"/>
          </p:cNvSpPr>
          <p:nvPr>
            <p:ph type="sldNum" sz="quarter" idx="12"/>
          </p:nvPr>
        </p:nvSpPr>
        <p:spPr/>
        <p:txBody>
          <a:bodyPr/>
          <a:lstStyle>
            <a:lvl1pPr>
              <a:defRPr>
                <a:solidFill>
                  <a:srgbClr val="FF9900"/>
                </a:solidFill>
              </a:defRPr>
            </a:lvl1pPr>
          </a:lstStyle>
          <a:p>
            <a:fld id="{CF67C84F-593E-4CB1-A390-0B85C991028B}" type="slidenum">
              <a:rPr lang="es-CL" smtClean="0"/>
              <a:pPr/>
              <a:t>‹#›</a:t>
            </a:fld>
            <a:endParaRPr lang="es-CL"/>
          </a:p>
        </p:txBody>
      </p:sp>
    </p:spTree>
    <p:extLst>
      <p:ext uri="{BB962C8B-B14F-4D97-AF65-F5344CB8AC3E}">
        <p14:creationId xmlns:p14="http://schemas.microsoft.com/office/powerpoint/2010/main" val="1170412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lateralPPT-azul.jpg"/>
          <p:cNvPicPr>
            <a:picLocks noChangeAspect="1"/>
          </p:cNvPicPr>
          <p:nvPr/>
        </p:nvPicPr>
        <p:blipFill>
          <a:blip r:embed="rId2" cstate="print"/>
          <a:stretch>
            <a:fillRect/>
          </a:stretch>
        </p:blipFill>
        <p:spPr>
          <a:xfrm>
            <a:off x="1" y="0"/>
            <a:ext cx="10847540" cy="6858000"/>
          </a:xfrm>
          <a:prstGeom prst="rect">
            <a:avLst/>
          </a:prstGeom>
        </p:spPr>
      </p:pic>
      <p:sp>
        <p:nvSpPr>
          <p:cNvPr id="2" name="Title 1"/>
          <p:cNvSpPr>
            <a:spLocks noGrp="1"/>
          </p:cNvSpPr>
          <p:nvPr>
            <p:ph type="title"/>
          </p:nvPr>
        </p:nvSpPr>
        <p:spPr>
          <a:xfrm>
            <a:off x="1219200" y="274638"/>
            <a:ext cx="10972800" cy="1143000"/>
          </a:xfrm>
        </p:spPr>
        <p:txBody>
          <a:bodyPr/>
          <a:lstStyle>
            <a:lvl1pPr>
              <a:defRPr lang="en-US" sz="4000" b="1" kern="1200" smtClean="0">
                <a:solidFill>
                  <a:srgbClr val="000066"/>
                </a:solidFill>
                <a:latin typeface="Trebuchet MS" pitchFamily="34" charset="0"/>
                <a:ea typeface="+mj-ea"/>
                <a:cs typeface="+mj-cs"/>
              </a:defRPr>
            </a:lvl1pPr>
          </a:lstStyle>
          <a:p>
            <a:r>
              <a:rPr lang="en-US"/>
              <a:t>Click to edit Master title style</a:t>
            </a:r>
            <a:endParaRPr lang="es-ES" dirty="0"/>
          </a:p>
        </p:txBody>
      </p:sp>
      <p:sp>
        <p:nvSpPr>
          <p:cNvPr id="3" name="Content Placeholder 2"/>
          <p:cNvSpPr>
            <a:spLocks noGrp="1"/>
          </p:cNvSpPr>
          <p:nvPr>
            <p:ph sz="half" idx="1"/>
          </p:nvPr>
        </p:nvSpPr>
        <p:spPr>
          <a:xfrm>
            <a:off x="12192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dirty="0"/>
          </a:p>
        </p:txBody>
      </p:sp>
      <p:sp>
        <p:nvSpPr>
          <p:cNvPr id="4" name="Content Placeholder 3"/>
          <p:cNvSpPr>
            <a:spLocks noGrp="1"/>
          </p:cNvSpPr>
          <p:nvPr>
            <p:ph sz="half" idx="2"/>
          </p:nvPr>
        </p:nvSpPr>
        <p:spPr>
          <a:xfrm>
            <a:off x="68072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Date Placeholder 4"/>
          <p:cNvSpPr>
            <a:spLocks noGrp="1"/>
          </p:cNvSpPr>
          <p:nvPr>
            <p:ph type="dt" sz="half" idx="10"/>
          </p:nvPr>
        </p:nvSpPr>
        <p:spPr/>
        <p:txBody>
          <a:bodyPr/>
          <a:lstStyle/>
          <a:p>
            <a:fld id="{710586AC-E44E-4D9C-9966-97BB32BF45B4}" type="datetimeFigureOut">
              <a:rPr lang="es-CL" smtClean="0"/>
              <a:pPr/>
              <a:t>05-05-2020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CF67C84F-593E-4CB1-A390-0B85C991028B}" type="slidenum">
              <a:rPr lang="es-CL" smtClean="0"/>
              <a:pPr/>
              <a:t>‹#›</a:t>
            </a:fld>
            <a:endParaRPr lang="es-CL"/>
          </a:p>
        </p:txBody>
      </p:sp>
    </p:spTree>
    <p:extLst>
      <p:ext uri="{BB962C8B-B14F-4D97-AF65-F5344CB8AC3E}">
        <p14:creationId xmlns:p14="http://schemas.microsoft.com/office/powerpoint/2010/main" val="870599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lateralPPT-azul.jpg"/>
          <p:cNvPicPr>
            <a:picLocks noChangeAspect="1"/>
          </p:cNvPicPr>
          <p:nvPr/>
        </p:nvPicPr>
        <p:blipFill>
          <a:blip r:embed="rId2" cstate="print"/>
          <a:stretch>
            <a:fillRect/>
          </a:stretch>
        </p:blipFill>
        <p:spPr>
          <a:xfrm>
            <a:off x="1" y="0"/>
            <a:ext cx="10847540" cy="6858000"/>
          </a:xfrm>
          <a:prstGeom prst="rect">
            <a:avLst/>
          </a:prstGeom>
        </p:spPr>
      </p:pic>
      <p:sp>
        <p:nvSpPr>
          <p:cNvPr id="2" name="Title 1"/>
          <p:cNvSpPr>
            <a:spLocks noGrp="1"/>
          </p:cNvSpPr>
          <p:nvPr>
            <p:ph type="title"/>
          </p:nvPr>
        </p:nvSpPr>
        <p:spPr>
          <a:xfrm>
            <a:off x="1219200" y="274638"/>
            <a:ext cx="10972800" cy="1143000"/>
          </a:xfrm>
        </p:spPr>
        <p:txBody>
          <a:bodyPr vert="horz" lIns="91440" tIns="45720" rIns="91440" bIns="45720" rtlCol="0" anchor="ctr">
            <a:normAutofit/>
          </a:bodyPr>
          <a:lstStyle>
            <a:lvl1pPr algn="ctr" defTabSz="914400" rtl="0" eaLnBrk="1" latinLnBrk="0" hangingPunct="1">
              <a:spcBef>
                <a:spcPct val="0"/>
              </a:spcBef>
              <a:buNone/>
              <a:defRPr lang="es-ES" sz="4000" b="1" kern="1200" dirty="0" smtClean="0">
                <a:solidFill>
                  <a:srgbClr val="000066"/>
                </a:solidFill>
                <a:latin typeface="Trebuchet MS" pitchFamily="34" charset="0"/>
                <a:ea typeface="+mj-ea"/>
                <a:cs typeface="+mj-cs"/>
              </a:defRPr>
            </a:lvl1pPr>
          </a:lstStyle>
          <a:p>
            <a:r>
              <a:rPr lang="en-US"/>
              <a:t>Click to edit Master title style</a:t>
            </a:r>
            <a:endParaRPr lang="es-ES"/>
          </a:p>
        </p:txBody>
      </p:sp>
      <p:sp>
        <p:nvSpPr>
          <p:cNvPr id="3" name="Text Placeholder 2"/>
          <p:cNvSpPr>
            <a:spLocks noGrp="1"/>
          </p:cNvSpPr>
          <p:nvPr>
            <p:ph type="body" idx="1"/>
          </p:nvPr>
        </p:nvSpPr>
        <p:spPr>
          <a:xfrm>
            <a:off x="12192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92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Text Placeholder 4"/>
          <p:cNvSpPr>
            <a:spLocks noGrp="1"/>
          </p:cNvSpPr>
          <p:nvPr>
            <p:ph type="body" sz="quarter" idx="3"/>
          </p:nvPr>
        </p:nvSpPr>
        <p:spPr>
          <a:xfrm>
            <a:off x="68029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8029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7" name="Date Placeholder 6"/>
          <p:cNvSpPr>
            <a:spLocks noGrp="1"/>
          </p:cNvSpPr>
          <p:nvPr>
            <p:ph type="dt" sz="half" idx="10"/>
          </p:nvPr>
        </p:nvSpPr>
        <p:spPr/>
        <p:txBody>
          <a:bodyPr/>
          <a:lstStyle>
            <a:lvl1pPr>
              <a:defRPr>
                <a:solidFill>
                  <a:srgbClr val="FF9900"/>
                </a:solidFill>
              </a:defRPr>
            </a:lvl1pPr>
          </a:lstStyle>
          <a:p>
            <a:fld id="{710586AC-E44E-4D9C-9966-97BB32BF45B4}" type="datetimeFigureOut">
              <a:rPr lang="es-CL" smtClean="0"/>
              <a:pPr/>
              <a:t>05-05-2020</a:t>
            </a:fld>
            <a:endParaRPr lang="es-CL"/>
          </a:p>
        </p:txBody>
      </p:sp>
      <p:sp>
        <p:nvSpPr>
          <p:cNvPr id="8" name="Footer Placeholder 7"/>
          <p:cNvSpPr>
            <a:spLocks noGrp="1"/>
          </p:cNvSpPr>
          <p:nvPr>
            <p:ph type="ftr" sz="quarter" idx="11"/>
          </p:nvPr>
        </p:nvSpPr>
        <p:spPr/>
        <p:txBody>
          <a:bodyPr/>
          <a:lstStyle>
            <a:lvl1pPr>
              <a:defRPr>
                <a:solidFill>
                  <a:srgbClr val="FF9900"/>
                </a:solidFill>
              </a:defRPr>
            </a:lvl1pPr>
          </a:lstStyle>
          <a:p>
            <a:endParaRPr lang="es-CL"/>
          </a:p>
        </p:txBody>
      </p:sp>
      <p:sp>
        <p:nvSpPr>
          <p:cNvPr id="9" name="Slide Number Placeholder 8"/>
          <p:cNvSpPr>
            <a:spLocks noGrp="1"/>
          </p:cNvSpPr>
          <p:nvPr>
            <p:ph type="sldNum" sz="quarter" idx="12"/>
          </p:nvPr>
        </p:nvSpPr>
        <p:spPr/>
        <p:txBody>
          <a:bodyPr/>
          <a:lstStyle>
            <a:lvl1pPr>
              <a:defRPr>
                <a:solidFill>
                  <a:srgbClr val="FF9900"/>
                </a:solidFill>
              </a:defRPr>
            </a:lvl1pPr>
          </a:lstStyle>
          <a:p>
            <a:fld id="{CF67C84F-593E-4CB1-A390-0B85C991028B}" type="slidenum">
              <a:rPr lang="es-CL" smtClean="0"/>
              <a:pPr/>
              <a:t>‹#›</a:t>
            </a:fld>
            <a:endParaRPr lang="es-CL"/>
          </a:p>
        </p:txBody>
      </p:sp>
    </p:spTree>
    <p:extLst>
      <p:ext uri="{BB962C8B-B14F-4D97-AF65-F5344CB8AC3E}">
        <p14:creationId xmlns:p14="http://schemas.microsoft.com/office/powerpoint/2010/main" val="1408264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lateralPPT-azul.jpg"/>
          <p:cNvPicPr>
            <a:picLocks noChangeAspect="1"/>
          </p:cNvPicPr>
          <p:nvPr/>
        </p:nvPicPr>
        <p:blipFill>
          <a:blip r:embed="rId2" cstate="print"/>
          <a:stretch>
            <a:fillRect/>
          </a:stretch>
        </p:blipFill>
        <p:spPr>
          <a:xfrm>
            <a:off x="1" y="0"/>
            <a:ext cx="10847540" cy="6858000"/>
          </a:xfrm>
          <a:prstGeom prst="rect">
            <a:avLst/>
          </a:prstGeom>
        </p:spPr>
      </p:pic>
      <p:sp>
        <p:nvSpPr>
          <p:cNvPr id="2" name="Title 1"/>
          <p:cNvSpPr>
            <a:spLocks noGrp="1"/>
          </p:cNvSpPr>
          <p:nvPr>
            <p:ph type="title"/>
          </p:nvPr>
        </p:nvSpPr>
        <p:spPr>
          <a:xfrm>
            <a:off x="1219200" y="274638"/>
            <a:ext cx="10972800" cy="1143000"/>
          </a:xfrm>
        </p:spPr>
        <p:txBody>
          <a:bodyPr vert="horz" lIns="91440" tIns="45720" rIns="91440" bIns="45720" rtlCol="0" anchor="ctr">
            <a:normAutofit/>
          </a:bodyPr>
          <a:lstStyle>
            <a:lvl1pPr algn="ctr" defTabSz="914400" rtl="0" eaLnBrk="1" latinLnBrk="0" hangingPunct="1">
              <a:spcBef>
                <a:spcPct val="0"/>
              </a:spcBef>
              <a:buNone/>
              <a:defRPr lang="es-ES" sz="4000" b="1" kern="1200" smtClean="0">
                <a:solidFill>
                  <a:srgbClr val="000066"/>
                </a:solidFill>
                <a:latin typeface="Trebuchet MS" pitchFamily="34" charset="0"/>
                <a:ea typeface="+mj-ea"/>
                <a:cs typeface="+mj-cs"/>
              </a:defRPr>
            </a:lvl1pPr>
          </a:lstStyle>
          <a:p>
            <a:r>
              <a:rPr lang="en-US"/>
              <a:t>Click to edit Master title style</a:t>
            </a:r>
            <a:endParaRPr lang="es-ES"/>
          </a:p>
        </p:txBody>
      </p:sp>
      <p:sp>
        <p:nvSpPr>
          <p:cNvPr id="3" name="Date Placeholder 2"/>
          <p:cNvSpPr>
            <a:spLocks noGrp="1"/>
          </p:cNvSpPr>
          <p:nvPr>
            <p:ph type="dt" sz="half" idx="10"/>
          </p:nvPr>
        </p:nvSpPr>
        <p:spPr/>
        <p:txBody>
          <a:bodyPr/>
          <a:lstStyle>
            <a:lvl1pPr>
              <a:defRPr>
                <a:solidFill>
                  <a:srgbClr val="FF9900"/>
                </a:solidFill>
              </a:defRPr>
            </a:lvl1pPr>
          </a:lstStyle>
          <a:p>
            <a:fld id="{710586AC-E44E-4D9C-9966-97BB32BF45B4}" type="datetimeFigureOut">
              <a:rPr lang="es-CL" smtClean="0"/>
              <a:pPr/>
              <a:t>05-05-2020</a:t>
            </a:fld>
            <a:endParaRPr lang="es-CL"/>
          </a:p>
        </p:txBody>
      </p:sp>
      <p:sp>
        <p:nvSpPr>
          <p:cNvPr id="4" name="Footer Placeholder 3"/>
          <p:cNvSpPr>
            <a:spLocks noGrp="1"/>
          </p:cNvSpPr>
          <p:nvPr>
            <p:ph type="ftr" sz="quarter" idx="11"/>
          </p:nvPr>
        </p:nvSpPr>
        <p:spPr/>
        <p:txBody>
          <a:bodyPr/>
          <a:lstStyle>
            <a:lvl1pPr>
              <a:defRPr>
                <a:solidFill>
                  <a:srgbClr val="FF9900"/>
                </a:solidFill>
              </a:defRPr>
            </a:lvl1pPr>
          </a:lstStyle>
          <a:p>
            <a:endParaRPr lang="es-CL"/>
          </a:p>
        </p:txBody>
      </p:sp>
      <p:sp>
        <p:nvSpPr>
          <p:cNvPr id="5" name="Slide Number Placeholder 4"/>
          <p:cNvSpPr>
            <a:spLocks noGrp="1"/>
          </p:cNvSpPr>
          <p:nvPr>
            <p:ph type="sldNum" sz="quarter" idx="12"/>
          </p:nvPr>
        </p:nvSpPr>
        <p:spPr/>
        <p:txBody>
          <a:bodyPr/>
          <a:lstStyle>
            <a:lvl1pPr>
              <a:defRPr>
                <a:solidFill>
                  <a:srgbClr val="FF9900"/>
                </a:solidFill>
              </a:defRPr>
            </a:lvl1pPr>
          </a:lstStyle>
          <a:p>
            <a:fld id="{CF67C84F-593E-4CB1-A390-0B85C991028B}" type="slidenum">
              <a:rPr lang="es-CL" smtClean="0"/>
              <a:pPr/>
              <a:t>‹#›</a:t>
            </a:fld>
            <a:endParaRPr lang="es-CL"/>
          </a:p>
        </p:txBody>
      </p:sp>
    </p:spTree>
    <p:extLst>
      <p:ext uri="{BB962C8B-B14F-4D97-AF65-F5344CB8AC3E}">
        <p14:creationId xmlns:p14="http://schemas.microsoft.com/office/powerpoint/2010/main" val="603733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lateralPPT-azul.jpg"/>
          <p:cNvPicPr>
            <a:picLocks noChangeAspect="1"/>
          </p:cNvPicPr>
          <p:nvPr/>
        </p:nvPicPr>
        <p:blipFill>
          <a:blip r:embed="rId2" cstate="print"/>
          <a:stretch>
            <a:fillRect/>
          </a:stretch>
        </p:blipFill>
        <p:spPr>
          <a:xfrm>
            <a:off x="1" y="0"/>
            <a:ext cx="10847540" cy="6858000"/>
          </a:xfrm>
          <a:prstGeom prst="rect">
            <a:avLst/>
          </a:prstGeom>
        </p:spPr>
      </p:pic>
      <p:sp>
        <p:nvSpPr>
          <p:cNvPr id="2" name="Date Placeholder 1"/>
          <p:cNvSpPr>
            <a:spLocks noGrp="1"/>
          </p:cNvSpPr>
          <p:nvPr>
            <p:ph type="dt" sz="half" idx="10"/>
          </p:nvPr>
        </p:nvSpPr>
        <p:spPr/>
        <p:txBody>
          <a:bodyPr/>
          <a:lstStyle>
            <a:lvl1pPr>
              <a:defRPr>
                <a:solidFill>
                  <a:srgbClr val="FF9900"/>
                </a:solidFill>
              </a:defRPr>
            </a:lvl1pPr>
          </a:lstStyle>
          <a:p>
            <a:fld id="{710586AC-E44E-4D9C-9966-97BB32BF45B4}" type="datetimeFigureOut">
              <a:rPr lang="es-CL" smtClean="0"/>
              <a:pPr/>
              <a:t>05-05-2020</a:t>
            </a:fld>
            <a:endParaRPr lang="es-CL"/>
          </a:p>
        </p:txBody>
      </p:sp>
      <p:sp>
        <p:nvSpPr>
          <p:cNvPr id="3" name="Footer Placeholder 2"/>
          <p:cNvSpPr>
            <a:spLocks noGrp="1"/>
          </p:cNvSpPr>
          <p:nvPr>
            <p:ph type="ftr" sz="quarter" idx="11"/>
          </p:nvPr>
        </p:nvSpPr>
        <p:spPr/>
        <p:txBody>
          <a:bodyPr/>
          <a:lstStyle>
            <a:lvl1pPr>
              <a:defRPr>
                <a:solidFill>
                  <a:srgbClr val="FF9900"/>
                </a:solidFill>
              </a:defRPr>
            </a:lvl1pPr>
          </a:lstStyle>
          <a:p>
            <a:endParaRPr lang="es-CL"/>
          </a:p>
        </p:txBody>
      </p:sp>
      <p:sp>
        <p:nvSpPr>
          <p:cNvPr id="4" name="Slide Number Placeholder 3"/>
          <p:cNvSpPr>
            <a:spLocks noGrp="1"/>
          </p:cNvSpPr>
          <p:nvPr>
            <p:ph type="sldNum" sz="quarter" idx="12"/>
          </p:nvPr>
        </p:nvSpPr>
        <p:spPr/>
        <p:txBody>
          <a:bodyPr/>
          <a:lstStyle>
            <a:lvl1pPr>
              <a:defRPr>
                <a:solidFill>
                  <a:srgbClr val="FF9900"/>
                </a:solidFill>
              </a:defRPr>
            </a:lvl1pPr>
          </a:lstStyle>
          <a:p>
            <a:fld id="{CF67C84F-593E-4CB1-A390-0B85C991028B}" type="slidenum">
              <a:rPr lang="es-CL" smtClean="0"/>
              <a:pPr/>
              <a:t>‹#›</a:t>
            </a:fld>
            <a:endParaRPr lang="es-CL"/>
          </a:p>
        </p:txBody>
      </p:sp>
    </p:spTree>
    <p:extLst>
      <p:ext uri="{BB962C8B-B14F-4D97-AF65-F5344CB8AC3E}">
        <p14:creationId xmlns:p14="http://schemas.microsoft.com/office/powerpoint/2010/main" val="972160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lateralPPT-azul.jpg"/>
          <p:cNvPicPr>
            <a:picLocks noChangeAspect="1"/>
          </p:cNvPicPr>
          <p:nvPr/>
        </p:nvPicPr>
        <p:blipFill>
          <a:blip r:embed="rId2" cstate="print"/>
          <a:stretch>
            <a:fillRect/>
          </a:stretch>
        </p:blipFill>
        <p:spPr>
          <a:xfrm>
            <a:off x="1" y="0"/>
            <a:ext cx="10847540" cy="6858000"/>
          </a:xfrm>
          <a:prstGeom prst="rect">
            <a:avLst/>
          </a:prstGeom>
        </p:spPr>
      </p:pic>
      <p:sp>
        <p:nvSpPr>
          <p:cNvPr id="2" name="Title 1"/>
          <p:cNvSpPr>
            <a:spLocks noGrp="1"/>
          </p:cNvSpPr>
          <p:nvPr>
            <p:ph type="title"/>
          </p:nvPr>
        </p:nvSpPr>
        <p:spPr>
          <a:xfrm>
            <a:off x="1219201" y="228600"/>
            <a:ext cx="4011084" cy="1162050"/>
          </a:xfrm>
        </p:spPr>
        <p:txBody>
          <a:bodyPr anchor="b"/>
          <a:lstStyle>
            <a:lvl1pPr algn="l">
              <a:defRPr sz="2000" b="1"/>
            </a:lvl1pPr>
          </a:lstStyle>
          <a:p>
            <a:r>
              <a:rPr lang="en-US"/>
              <a:t>Click to edit Master title style</a:t>
            </a:r>
            <a:endParaRPr lang="es-ES"/>
          </a:p>
        </p:txBody>
      </p:sp>
      <p:sp>
        <p:nvSpPr>
          <p:cNvPr id="3" name="Content Placeholder 2"/>
          <p:cNvSpPr>
            <a:spLocks noGrp="1"/>
          </p:cNvSpPr>
          <p:nvPr>
            <p:ph idx="1"/>
          </p:nvPr>
        </p:nvSpPr>
        <p:spPr>
          <a:xfrm>
            <a:off x="5689600" y="273051"/>
            <a:ext cx="58928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dirty="0"/>
          </a:p>
        </p:txBody>
      </p:sp>
      <p:sp>
        <p:nvSpPr>
          <p:cNvPr id="4" name="Text Placeholder 3"/>
          <p:cNvSpPr>
            <a:spLocks noGrp="1"/>
          </p:cNvSpPr>
          <p:nvPr>
            <p:ph type="body" sz="half" idx="2"/>
          </p:nvPr>
        </p:nvSpPr>
        <p:spPr>
          <a:xfrm>
            <a:off x="1219201" y="14478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9900"/>
                </a:solidFill>
              </a:defRPr>
            </a:lvl1pPr>
          </a:lstStyle>
          <a:p>
            <a:fld id="{710586AC-E44E-4D9C-9966-97BB32BF45B4}" type="datetimeFigureOut">
              <a:rPr lang="es-CL" smtClean="0"/>
              <a:pPr/>
              <a:t>05-05-2020</a:t>
            </a:fld>
            <a:endParaRPr lang="es-CL"/>
          </a:p>
        </p:txBody>
      </p:sp>
      <p:sp>
        <p:nvSpPr>
          <p:cNvPr id="6" name="Footer Placeholder 5"/>
          <p:cNvSpPr>
            <a:spLocks noGrp="1"/>
          </p:cNvSpPr>
          <p:nvPr>
            <p:ph type="ftr" sz="quarter" idx="11"/>
          </p:nvPr>
        </p:nvSpPr>
        <p:spPr/>
        <p:txBody>
          <a:bodyPr/>
          <a:lstStyle>
            <a:lvl1pPr>
              <a:defRPr>
                <a:solidFill>
                  <a:srgbClr val="FF9900"/>
                </a:solidFill>
              </a:defRPr>
            </a:lvl1pPr>
          </a:lstStyle>
          <a:p>
            <a:endParaRPr lang="es-CL"/>
          </a:p>
        </p:txBody>
      </p:sp>
      <p:sp>
        <p:nvSpPr>
          <p:cNvPr id="7" name="Slide Number Placeholder 6"/>
          <p:cNvSpPr>
            <a:spLocks noGrp="1"/>
          </p:cNvSpPr>
          <p:nvPr>
            <p:ph type="sldNum" sz="quarter" idx="12"/>
          </p:nvPr>
        </p:nvSpPr>
        <p:spPr/>
        <p:txBody>
          <a:bodyPr/>
          <a:lstStyle>
            <a:lvl1pPr>
              <a:defRPr>
                <a:solidFill>
                  <a:srgbClr val="FF9900"/>
                </a:solidFill>
              </a:defRPr>
            </a:lvl1pPr>
          </a:lstStyle>
          <a:p>
            <a:fld id="{CF67C84F-593E-4CB1-A390-0B85C991028B}" type="slidenum">
              <a:rPr lang="es-CL" smtClean="0"/>
              <a:pPr/>
              <a:t>‹#›</a:t>
            </a:fld>
            <a:endParaRPr lang="es-CL"/>
          </a:p>
        </p:txBody>
      </p:sp>
    </p:spTree>
    <p:extLst>
      <p:ext uri="{BB962C8B-B14F-4D97-AF65-F5344CB8AC3E}">
        <p14:creationId xmlns:p14="http://schemas.microsoft.com/office/powerpoint/2010/main" val="3138863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FC3F04-F8D3-4856-83B3-043F09079C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372" y="-3"/>
            <a:ext cx="11796627" cy="6858000"/>
          </a:xfrm>
          <a:prstGeom prst="rect">
            <a:avLst/>
          </a:prstGeom>
        </p:spPr>
      </p:pic>
      <p:pic>
        <p:nvPicPr>
          <p:cNvPr id="8" name="Picture 7">
            <a:extLst>
              <a:ext uri="{FF2B5EF4-FFF2-40B4-BE49-F238E27FC236}">
                <a16:creationId xmlns:a16="http://schemas.microsoft.com/office/drawing/2014/main" id="{7E7BC331-99BE-49B8-9F25-6FCF60F324DF}"/>
              </a:ext>
            </a:extLst>
          </p:cNvPr>
          <p:cNvPicPr>
            <a:picLocks noChangeAspect="1"/>
          </p:cNvPicPr>
          <p:nvPr userDrawn="1"/>
        </p:nvPicPr>
        <p:blipFill>
          <a:blip r:embed="rId3"/>
          <a:stretch>
            <a:fillRect/>
          </a:stretch>
        </p:blipFill>
        <p:spPr>
          <a:xfrm>
            <a:off x="-11403" y="0"/>
            <a:ext cx="444219" cy="6858000"/>
          </a:xfrm>
          <a:prstGeom prst="rect">
            <a:avLst/>
          </a:prstGeom>
          <a:solidFill>
            <a:srgbClr val="3474A5"/>
          </a:solidFill>
        </p:spPr>
      </p:pic>
      <p:sp>
        <p:nvSpPr>
          <p:cNvPr id="10" name="Isosceles Triangle 9">
            <a:extLst>
              <a:ext uri="{FF2B5EF4-FFF2-40B4-BE49-F238E27FC236}">
                <a16:creationId xmlns:a16="http://schemas.microsoft.com/office/drawing/2014/main" id="{5D354886-C6F8-44F0-A569-B0567960A548}"/>
              </a:ext>
            </a:extLst>
          </p:cNvPr>
          <p:cNvSpPr/>
          <p:nvPr userDrawn="1"/>
        </p:nvSpPr>
        <p:spPr>
          <a:xfrm>
            <a:off x="11430000" y="6315074"/>
            <a:ext cx="773403" cy="542925"/>
          </a:xfrm>
          <a:prstGeom prst="triangle">
            <a:avLst>
              <a:gd name="adj" fmla="val 100000"/>
            </a:avLst>
          </a:prstGeom>
          <a:solidFill>
            <a:srgbClr val="3474A5"/>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Slide Number Placeholder 12">
            <a:extLst>
              <a:ext uri="{FF2B5EF4-FFF2-40B4-BE49-F238E27FC236}">
                <a16:creationId xmlns:a16="http://schemas.microsoft.com/office/drawing/2014/main" id="{1A3CCEE6-7AA8-466C-8CA3-7E1600D73E33}"/>
              </a:ext>
            </a:extLst>
          </p:cNvPr>
          <p:cNvSpPr>
            <a:spLocks noGrp="1"/>
          </p:cNvSpPr>
          <p:nvPr>
            <p:ph type="sldNum" sz="quarter" idx="12"/>
          </p:nvPr>
        </p:nvSpPr>
        <p:spPr>
          <a:xfrm>
            <a:off x="11334749" y="6492874"/>
            <a:ext cx="868653" cy="365125"/>
          </a:xfrm>
        </p:spPr>
        <p:txBody>
          <a:bodyPr/>
          <a:lstStyle>
            <a:lvl1pPr>
              <a:defRPr sz="1800">
                <a:solidFill>
                  <a:schemeClr val="bg1"/>
                </a:solidFill>
              </a:defRPr>
            </a:lvl1pPr>
          </a:lstStyle>
          <a:p>
            <a:fld id="{5BDED3F7-39FD-4808-99C4-87054F49D27A}" type="slidenum">
              <a:rPr lang="es-CL" smtClean="0"/>
              <a:pPr/>
              <a:t>‹#›</a:t>
            </a:fld>
            <a:endParaRPr lang="es-CL"/>
          </a:p>
        </p:txBody>
      </p:sp>
      <p:sp>
        <p:nvSpPr>
          <p:cNvPr id="14" name="TextBox 13">
            <a:extLst>
              <a:ext uri="{FF2B5EF4-FFF2-40B4-BE49-F238E27FC236}">
                <a16:creationId xmlns:a16="http://schemas.microsoft.com/office/drawing/2014/main" id="{E71629B1-58F0-46A1-9C33-6FC2B530D58B}"/>
              </a:ext>
            </a:extLst>
          </p:cNvPr>
          <p:cNvSpPr txBox="1"/>
          <p:nvPr userDrawn="1"/>
        </p:nvSpPr>
        <p:spPr>
          <a:xfrm rot="16200000">
            <a:off x="-3218294" y="3244336"/>
            <a:ext cx="6858001" cy="369332"/>
          </a:xfrm>
          <a:prstGeom prst="rect">
            <a:avLst/>
          </a:prstGeom>
          <a:noFill/>
        </p:spPr>
        <p:txBody>
          <a:bodyPr wrap="square" rtlCol="0">
            <a:spAutoFit/>
          </a:bodyPr>
          <a:lstStyle/>
          <a:p>
            <a:pPr algn="ctr"/>
            <a:r>
              <a:rPr lang="es-CL" spc="70" baseline="0" dirty="0">
                <a:solidFill>
                  <a:schemeClr val="accent1">
                    <a:lumMod val="60000"/>
                    <a:lumOff val="40000"/>
                  </a:schemeClr>
                </a:solidFill>
              </a:rPr>
              <a:t>Gestión pública institucional para el desarrollo y la Agenda 2030</a:t>
            </a:r>
          </a:p>
        </p:txBody>
      </p:sp>
      <p:cxnSp>
        <p:nvCxnSpPr>
          <p:cNvPr id="16" name="Straight Connector 15">
            <a:extLst>
              <a:ext uri="{FF2B5EF4-FFF2-40B4-BE49-F238E27FC236}">
                <a16:creationId xmlns:a16="http://schemas.microsoft.com/office/drawing/2014/main" id="{D3066EAF-674E-4765-8E54-83864CBEFF72}"/>
              </a:ext>
            </a:extLst>
          </p:cNvPr>
          <p:cNvCxnSpPr/>
          <p:nvPr userDrawn="1"/>
        </p:nvCxnSpPr>
        <p:spPr>
          <a:xfrm>
            <a:off x="432816" y="434489"/>
            <a:ext cx="9644634"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B30AEAC-CE39-495D-8DDB-24DB1C1BE203}"/>
              </a:ext>
            </a:extLst>
          </p:cNvPr>
          <p:cNvSpPr/>
          <p:nvPr userDrawn="1"/>
        </p:nvSpPr>
        <p:spPr>
          <a:xfrm>
            <a:off x="10077450" y="363051"/>
            <a:ext cx="161925"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154039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lateralPPT-azul.jpg"/>
          <p:cNvPicPr>
            <a:picLocks noChangeAspect="1"/>
          </p:cNvPicPr>
          <p:nvPr/>
        </p:nvPicPr>
        <p:blipFill>
          <a:blip r:embed="rId2" cstate="print"/>
          <a:stretch>
            <a:fillRect/>
          </a:stretch>
        </p:blipFill>
        <p:spPr>
          <a:xfrm>
            <a:off x="1" y="0"/>
            <a:ext cx="10847540" cy="6858000"/>
          </a:xfrm>
          <a:prstGeom prst="rect">
            <a:avLst/>
          </a:prstGeom>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s-E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E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9900"/>
                </a:solidFill>
              </a:defRPr>
            </a:lvl1pPr>
          </a:lstStyle>
          <a:p>
            <a:fld id="{710586AC-E44E-4D9C-9966-97BB32BF45B4}" type="datetimeFigureOut">
              <a:rPr lang="es-CL" smtClean="0"/>
              <a:pPr/>
              <a:t>05-05-2020</a:t>
            </a:fld>
            <a:endParaRPr lang="es-CL"/>
          </a:p>
        </p:txBody>
      </p:sp>
      <p:sp>
        <p:nvSpPr>
          <p:cNvPr id="6" name="Footer Placeholder 5"/>
          <p:cNvSpPr>
            <a:spLocks noGrp="1"/>
          </p:cNvSpPr>
          <p:nvPr>
            <p:ph type="ftr" sz="quarter" idx="11"/>
          </p:nvPr>
        </p:nvSpPr>
        <p:spPr/>
        <p:txBody>
          <a:bodyPr/>
          <a:lstStyle>
            <a:lvl1pPr>
              <a:defRPr>
                <a:solidFill>
                  <a:srgbClr val="FF9900"/>
                </a:solidFill>
              </a:defRPr>
            </a:lvl1pPr>
          </a:lstStyle>
          <a:p>
            <a:endParaRPr lang="es-CL"/>
          </a:p>
        </p:txBody>
      </p:sp>
      <p:sp>
        <p:nvSpPr>
          <p:cNvPr id="7" name="Slide Number Placeholder 6"/>
          <p:cNvSpPr>
            <a:spLocks noGrp="1"/>
          </p:cNvSpPr>
          <p:nvPr>
            <p:ph type="sldNum" sz="quarter" idx="12"/>
          </p:nvPr>
        </p:nvSpPr>
        <p:spPr/>
        <p:txBody>
          <a:bodyPr/>
          <a:lstStyle>
            <a:lvl1pPr>
              <a:defRPr>
                <a:solidFill>
                  <a:srgbClr val="FF9900"/>
                </a:solidFill>
              </a:defRPr>
            </a:lvl1pPr>
          </a:lstStyle>
          <a:p>
            <a:fld id="{CF67C84F-593E-4CB1-A390-0B85C991028B}" type="slidenum">
              <a:rPr lang="es-CL" smtClean="0"/>
              <a:pPr/>
              <a:t>‹#›</a:t>
            </a:fld>
            <a:endParaRPr lang="es-CL"/>
          </a:p>
        </p:txBody>
      </p:sp>
    </p:spTree>
    <p:extLst>
      <p:ext uri="{BB962C8B-B14F-4D97-AF65-F5344CB8AC3E}">
        <p14:creationId xmlns:p14="http://schemas.microsoft.com/office/powerpoint/2010/main" val="2096880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EED3E5-96CA-483C-A75C-FA523E826B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4598" y="-1"/>
            <a:ext cx="6107402" cy="6858000"/>
          </a:xfrm>
          <a:prstGeom prst="rect">
            <a:avLst/>
          </a:prstGeom>
        </p:spPr>
      </p:pic>
      <p:pic>
        <p:nvPicPr>
          <p:cNvPr id="7" name="Picture 6">
            <a:extLst>
              <a:ext uri="{FF2B5EF4-FFF2-40B4-BE49-F238E27FC236}">
                <a16:creationId xmlns:a16="http://schemas.microsoft.com/office/drawing/2014/main" id="{A1F473FB-EDEF-4592-9F52-4C012DD2AD40}"/>
              </a:ext>
            </a:extLst>
          </p:cNvPr>
          <p:cNvPicPr>
            <a:picLocks noChangeAspect="1"/>
          </p:cNvPicPr>
          <p:nvPr userDrawn="1"/>
        </p:nvPicPr>
        <p:blipFill>
          <a:blip r:embed="rId3"/>
          <a:stretch>
            <a:fillRect/>
          </a:stretch>
        </p:blipFill>
        <p:spPr>
          <a:xfrm>
            <a:off x="432816" y="0"/>
            <a:ext cx="5663184" cy="6858000"/>
          </a:xfrm>
          <a:prstGeom prst="rect">
            <a:avLst/>
          </a:prstGeom>
        </p:spPr>
      </p:pic>
      <p:pic>
        <p:nvPicPr>
          <p:cNvPr id="8" name="Picture 7">
            <a:extLst>
              <a:ext uri="{FF2B5EF4-FFF2-40B4-BE49-F238E27FC236}">
                <a16:creationId xmlns:a16="http://schemas.microsoft.com/office/drawing/2014/main" id="{7E7BC331-99BE-49B8-9F25-6FCF60F324DF}"/>
              </a:ext>
            </a:extLst>
          </p:cNvPr>
          <p:cNvPicPr>
            <a:picLocks noChangeAspect="1"/>
          </p:cNvPicPr>
          <p:nvPr userDrawn="1"/>
        </p:nvPicPr>
        <p:blipFill>
          <a:blip r:embed="rId4"/>
          <a:stretch>
            <a:fillRect/>
          </a:stretch>
        </p:blipFill>
        <p:spPr>
          <a:xfrm>
            <a:off x="-11403" y="0"/>
            <a:ext cx="444219" cy="6858000"/>
          </a:xfrm>
          <a:prstGeom prst="rect">
            <a:avLst/>
          </a:prstGeom>
          <a:solidFill>
            <a:srgbClr val="3474A5"/>
          </a:solidFill>
        </p:spPr>
      </p:pic>
      <p:sp>
        <p:nvSpPr>
          <p:cNvPr id="10" name="Isosceles Triangle 9">
            <a:extLst>
              <a:ext uri="{FF2B5EF4-FFF2-40B4-BE49-F238E27FC236}">
                <a16:creationId xmlns:a16="http://schemas.microsoft.com/office/drawing/2014/main" id="{5D354886-C6F8-44F0-A569-B0567960A548}"/>
              </a:ext>
            </a:extLst>
          </p:cNvPr>
          <p:cNvSpPr/>
          <p:nvPr userDrawn="1"/>
        </p:nvSpPr>
        <p:spPr>
          <a:xfrm>
            <a:off x="11430000" y="6315074"/>
            <a:ext cx="773403" cy="542925"/>
          </a:xfrm>
          <a:prstGeom prst="triangle">
            <a:avLst>
              <a:gd name="adj" fmla="val 100000"/>
            </a:avLst>
          </a:prstGeom>
          <a:solidFill>
            <a:srgbClr val="3474A5"/>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Slide Number Placeholder 12">
            <a:extLst>
              <a:ext uri="{FF2B5EF4-FFF2-40B4-BE49-F238E27FC236}">
                <a16:creationId xmlns:a16="http://schemas.microsoft.com/office/drawing/2014/main" id="{1A3CCEE6-7AA8-466C-8CA3-7E1600D73E33}"/>
              </a:ext>
            </a:extLst>
          </p:cNvPr>
          <p:cNvSpPr>
            <a:spLocks noGrp="1"/>
          </p:cNvSpPr>
          <p:nvPr>
            <p:ph type="sldNum" sz="quarter" idx="12"/>
          </p:nvPr>
        </p:nvSpPr>
        <p:spPr>
          <a:xfrm>
            <a:off x="11334749" y="6492874"/>
            <a:ext cx="868653" cy="365125"/>
          </a:xfrm>
        </p:spPr>
        <p:txBody>
          <a:bodyPr/>
          <a:lstStyle>
            <a:lvl1pPr>
              <a:defRPr sz="1800">
                <a:solidFill>
                  <a:schemeClr val="bg1"/>
                </a:solidFill>
              </a:defRPr>
            </a:lvl1pPr>
          </a:lstStyle>
          <a:p>
            <a:fld id="{5BDED3F7-39FD-4808-99C4-87054F49D27A}" type="slidenum">
              <a:rPr lang="es-CL" smtClean="0"/>
              <a:pPr/>
              <a:t>‹#›</a:t>
            </a:fld>
            <a:endParaRPr lang="es-CL"/>
          </a:p>
        </p:txBody>
      </p:sp>
      <p:sp>
        <p:nvSpPr>
          <p:cNvPr id="14" name="TextBox 13">
            <a:extLst>
              <a:ext uri="{FF2B5EF4-FFF2-40B4-BE49-F238E27FC236}">
                <a16:creationId xmlns:a16="http://schemas.microsoft.com/office/drawing/2014/main" id="{E71629B1-58F0-46A1-9C33-6FC2B530D58B}"/>
              </a:ext>
            </a:extLst>
          </p:cNvPr>
          <p:cNvSpPr txBox="1"/>
          <p:nvPr userDrawn="1"/>
        </p:nvSpPr>
        <p:spPr>
          <a:xfrm rot="16200000">
            <a:off x="-3218294" y="3244336"/>
            <a:ext cx="6858001" cy="369332"/>
          </a:xfrm>
          <a:prstGeom prst="rect">
            <a:avLst/>
          </a:prstGeom>
          <a:noFill/>
        </p:spPr>
        <p:txBody>
          <a:bodyPr wrap="square" rtlCol="0">
            <a:spAutoFit/>
          </a:bodyPr>
          <a:lstStyle/>
          <a:p>
            <a:pPr algn="ctr"/>
            <a:r>
              <a:rPr lang="es-CL" spc="70" baseline="0" dirty="0">
                <a:solidFill>
                  <a:schemeClr val="accent1">
                    <a:lumMod val="60000"/>
                    <a:lumOff val="40000"/>
                  </a:schemeClr>
                </a:solidFill>
              </a:rPr>
              <a:t>Gestión pública institucional para el desarrollo y la Agenda 2030</a:t>
            </a:r>
          </a:p>
        </p:txBody>
      </p:sp>
      <p:cxnSp>
        <p:nvCxnSpPr>
          <p:cNvPr id="16" name="Straight Connector 15">
            <a:extLst>
              <a:ext uri="{FF2B5EF4-FFF2-40B4-BE49-F238E27FC236}">
                <a16:creationId xmlns:a16="http://schemas.microsoft.com/office/drawing/2014/main" id="{D3066EAF-674E-4765-8E54-83864CBEFF72}"/>
              </a:ext>
            </a:extLst>
          </p:cNvPr>
          <p:cNvCxnSpPr>
            <a:cxnSpLocks/>
          </p:cNvCxnSpPr>
          <p:nvPr userDrawn="1"/>
        </p:nvCxnSpPr>
        <p:spPr>
          <a:xfrm>
            <a:off x="432816" y="434489"/>
            <a:ext cx="4956869"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B30AEAC-CE39-495D-8DDB-24DB1C1BE203}"/>
              </a:ext>
            </a:extLst>
          </p:cNvPr>
          <p:cNvSpPr/>
          <p:nvPr userDrawn="1"/>
        </p:nvSpPr>
        <p:spPr>
          <a:xfrm>
            <a:off x="5387850" y="353526"/>
            <a:ext cx="161925"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5" name="Group 4">
            <a:extLst>
              <a:ext uri="{FF2B5EF4-FFF2-40B4-BE49-F238E27FC236}">
                <a16:creationId xmlns:a16="http://schemas.microsoft.com/office/drawing/2014/main" id="{CCF8D24F-595C-46F4-A96F-02227100B1E2}"/>
              </a:ext>
            </a:extLst>
          </p:cNvPr>
          <p:cNvGrpSpPr/>
          <p:nvPr userDrawn="1"/>
        </p:nvGrpSpPr>
        <p:grpSpPr>
          <a:xfrm>
            <a:off x="6313041" y="353526"/>
            <a:ext cx="5116959" cy="161925"/>
            <a:chOff x="585216" y="505926"/>
            <a:chExt cx="5116959" cy="161925"/>
          </a:xfrm>
        </p:grpSpPr>
        <p:cxnSp>
          <p:nvCxnSpPr>
            <p:cNvPr id="12" name="Straight Connector 11">
              <a:extLst>
                <a:ext uri="{FF2B5EF4-FFF2-40B4-BE49-F238E27FC236}">
                  <a16:creationId xmlns:a16="http://schemas.microsoft.com/office/drawing/2014/main" id="{58268ED0-C717-46BE-A799-BD2C4260FC3E}"/>
                </a:ext>
              </a:extLst>
            </p:cNvPr>
            <p:cNvCxnSpPr>
              <a:cxnSpLocks/>
            </p:cNvCxnSpPr>
            <p:nvPr userDrawn="1"/>
          </p:nvCxnSpPr>
          <p:spPr>
            <a:xfrm>
              <a:off x="585216" y="586889"/>
              <a:ext cx="4956869"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3118A5F3-B7B1-4748-BD98-705A78156A8F}"/>
                </a:ext>
              </a:extLst>
            </p:cNvPr>
            <p:cNvSpPr/>
            <p:nvPr userDrawn="1"/>
          </p:nvSpPr>
          <p:spPr>
            <a:xfrm>
              <a:off x="5540250" y="505926"/>
              <a:ext cx="161925" cy="1619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spTree>
    <p:extLst>
      <p:ext uri="{BB962C8B-B14F-4D97-AF65-F5344CB8AC3E}">
        <p14:creationId xmlns:p14="http://schemas.microsoft.com/office/powerpoint/2010/main" val="1522864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0CB0BA-CBDA-423E-B4C0-A292A14CC9AD}"/>
              </a:ext>
            </a:extLst>
          </p:cNvPr>
          <p:cNvPicPr>
            <a:picLocks noChangeAspect="1"/>
          </p:cNvPicPr>
          <p:nvPr userDrawn="1"/>
        </p:nvPicPr>
        <p:blipFill>
          <a:blip r:embed="rId2"/>
          <a:stretch>
            <a:fillRect/>
          </a:stretch>
        </p:blipFill>
        <p:spPr>
          <a:xfrm>
            <a:off x="-4111" y="0"/>
            <a:ext cx="12181172" cy="6858000"/>
          </a:xfrm>
          <a:prstGeom prst="rect">
            <a:avLst/>
          </a:prstGeom>
        </p:spPr>
      </p:pic>
      <p:pic>
        <p:nvPicPr>
          <p:cNvPr id="8" name="Picture 7">
            <a:extLst>
              <a:ext uri="{FF2B5EF4-FFF2-40B4-BE49-F238E27FC236}">
                <a16:creationId xmlns:a16="http://schemas.microsoft.com/office/drawing/2014/main" id="{7ACF790D-8D2D-4FEB-9FF0-529A93A07162}"/>
              </a:ext>
            </a:extLst>
          </p:cNvPr>
          <p:cNvPicPr>
            <a:picLocks noChangeAspect="1"/>
          </p:cNvPicPr>
          <p:nvPr userDrawn="1"/>
        </p:nvPicPr>
        <p:blipFill>
          <a:blip r:embed="rId3"/>
          <a:stretch>
            <a:fillRect/>
          </a:stretch>
        </p:blipFill>
        <p:spPr>
          <a:xfrm>
            <a:off x="-528" y="6510498"/>
            <a:ext cx="6096528" cy="347502"/>
          </a:xfrm>
          <a:prstGeom prst="rect">
            <a:avLst/>
          </a:prstGeom>
        </p:spPr>
      </p:pic>
      <p:pic>
        <p:nvPicPr>
          <p:cNvPr id="6" name="Picture 5">
            <a:extLst>
              <a:ext uri="{FF2B5EF4-FFF2-40B4-BE49-F238E27FC236}">
                <a16:creationId xmlns:a16="http://schemas.microsoft.com/office/drawing/2014/main" id="{300BD47B-6781-4244-9D15-64F4A32F9514}"/>
              </a:ext>
            </a:extLst>
          </p:cNvPr>
          <p:cNvPicPr>
            <a:picLocks noChangeAspect="1"/>
          </p:cNvPicPr>
          <p:nvPr userDrawn="1"/>
        </p:nvPicPr>
        <p:blipFill>
          <a:blip r:embed="rId4"/>
          <a:stretch>
            <a:fillRect/>
          </a:stretch>
        </p:blipFill>
        <p:spPr>
          <a:xfrm>
            <a:off x="5583735" y="28575"/>
            <a:ext cx="6617790" cy="6858000"/>
          </a:xfrm>
          <a:prstGeom prst="rect">
            <a:avLst/>
          </a:prstGeom>
        </p:spPr>
      </p:pic>
      <p:pic>
        <p:nvPicPr>
          <p:cNvPr id="9" name="Picture 8">
            <a:extLst>
              <a:ext uri="{FF2B5EF4-FFF2-40B4-BE49-F238E27FC236}">
                <a16:creationId xmlns:a16="http://schemas.microsoft.com/office/drawing/2014/main" id="{D31911D4-AF86-499D-991D-B41B5EA078E5}"/>
              </a:ext>
            </a:extLst>
          </p:cNvPr>
          <p:cNvPicPr>
            <a:picLocks noChangeAspect="1"/>
          </p:cNvPicPr>
          <p:nvPr userDrawn="1"/>
        </p:nvPicPr>
        <p:blipFill>
          <a:blip r:embed="rId5"/>
          <a:stretch>
            <a:fillRect/>
          </a:stretch>
        </p:blipFill>
        <p:spPr>
          <a:xfrm>
            <a:off x="5414" y="-14287"/>
            <a:ext cx="6565392" cy="6858000"/>
          </a:xfrm>
          <a:prstGeom prst="rect">
            <a:avLst/>
          </a:prstGeom>
        </p:spPr>
      </p:pic>
      <p:cxnSp>
        <p:nvCxnSpPr>
          <p:cNvPr id="11" name="Straight Connector 10">
            <a:extLst>
              <a:ext uri="{FF2B5EF4-FFF2-40B4-BE49-F238E27FC236}">
                <a16:creationId xmlns:a16="http://schemas.microsoft.com/office/drawing/2014/main" id="{4BEEFB2C-7AD5-444A-A982-32D33C722A79}"/>
              </a:ext>
            </a:extLst>
          </p:cNvPr>
          <p:cNvCxnSpPr/>
          <p:nvPr userDrawn="1"/>
        </p:nvCxnSpPr>
        <p:spPr>
          <a:xfrm>
            <a:off x="422031" y="6682154"/>
            <a:ext cx="507316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765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667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descr="lateralPPT-azul.jpg"/>
          <p:cNvPicPr>
            <a:picLocks noChangeAspect="1"/>
          </p:cNvPicPr>
          <p:nvPr/>
        </p:nvPicPr>
        <p:blipFill>
          <a:blip r:embed="rId2" cstate="print"/>
          <a:stretch>
            <a:fillRect/>
          </a:stretch>
        </p:blipFill>
        <p:spPr>
          <a:xfrm>
            <a:off x="1" y="0"/>
            <a:ext cx="10847540" cy="6858000"/>
          </a:xfrm>
          <a:prstGeom prst="rect">
            <a:avLst/>
          </a:prstGeom>
        </p:spPr>
      </p:pic>
      <p:sp>
        <p:nvSpPr>
          <p:cNvPr id="2" name="Date Placeholder 1"/>
          <p:cNvSpPr>
            <a:spLocks noGrp="1"/>
          </p:cNvSpPr>
          <p:nvPr>
            <p:ph type="dt" sz="half" idx="10"/>
          </p:nvPr>
        </p:nvSpPr>
        <p:spPr/>
        <p:txBody>
          <a:bodyPr/>
          <a:lstStyle>
            <a:lvl1pPr>
              <a:defRPr>
                <a:solidFill>
                  <a:srgbClr val="FF9900"/>
                </a:solidFill>
              </a:defRPr>
            </a:lvl1pPr>
          </a:lstStyle>
          <a:p>
            <a:fld id="{710586AC-E44E-4D9C-9966-97BB32BF45B4}" type="datetimeFigureOut">
              <a:rPr lang="es-CL" smtClean="0"/>
              <a:pPr/>
              <a:t>05-05-2020</a:t>
            </a:fld>
            <a:endParaRPr lang="es-CL"/>
          </a:p>
        </p:txBody>
      </p:sp>
      <p:sp>
        <p:nvSpPr>
          <p:cNvPr id="3" name="Footer Placeholder 2"/>
          <p:cNvSpPr>
            <a:spLocks noGrp="1"/>
          </p:cNvSpPr>
          <p:nvPr>
            <p:ph type="ftr" sz="quarter" idx="11"/>
          </p:nvPr>
        </p:nvSpPr>
        <p:spPr/>
        <p:txBody>
          <a:bodyPr/>
          <a:lstStyle>
            <a:lvl1pPr>
              <a:defRPr>
                <a:solidFill>
                  <a:srgbClr val="FF9900"/>
                </a:solidFill>
              </a:defRPr>
            </a:lvl1pPr>
          </a:lstStyle>
          <a:p>
            <a:endParaRPr lang="es-CL"/>
          </a:p>
        </p:txBody>
      </p:sp>
      <p:sp>
        <p:nvSpPr>
          <p:cNvPr id="4" name="Slide Number Placeholder 3"/>
          <p:cNvSpPr>
            <a:spLocks noGrp="1"/>
          </p:cNvSpPr>
          <p:nvPr>
            <p:ph type="sldNum" sz="quarter" idx="12"/>
          </p:nvPr>
        </p:nvSpPr>
        <p:spPr/>
        <p:txBody>
          <a:bodyPr/>
          <a:lstStyle>
            <a:lvl1pPr>
              <a:defRPr>
                <a:solidFill>
                  <a:srgbClr val="FF9900"/>
                </a:solidFill>
              </a:defRPr>
            </a:lvl1pPr>
          </a:lstStyle>
          <a:p>
            <a:fld id="{CF67C84F-593E-4CB1-A390-0B85C991028B}" type="slidenum">
              <a:rPr lang="es-CL" smtClean="0"/>
              <a:pPr/>
              <a:t>‹#›</a:t>
            </a:fld>
            <a:endParaRPr lang="es-CL"/>
          </a:p>
        </p:txBody>
      </p:sp>
    </p:spTree>
    <p:extLst>
      <p:ext uri="{BB962C8B-B14F-4D97-AF65-F5344CB8AC3E}">
        <p14:creationId xmlns:p14="http://schemas.microsoft.com/office/powerpoint/2010/main" val="1162829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pic>
        <p:nvPicPr>
          <p:cNvPr id="6" name="Picture 5" descr="lateralPPT-azul.jpg"/>
          <p:cNvPicPr>
            <a:picLocks noChangeAspect="1"/>
          </p:cNvPicPr>
          <p:nvPr/>
        </p:nvPicPr>
        <p:blipFill>
          <a:blip r:embed="rId2" cstate="print"/>
          <a:stretch>
            <a:fillRect/>
          </a:stretch>
        </p:blipFill>
        <p:spPr>
          <a:xfrm>
            <a:off x="1" y="0"/>
            <a:ext cx="10847540" cy="6858000"/>
          </a:xfrm>
          <a:prstGeom prst="rect">
            <a:avLst/>
          </a:prstGeom>
        </p:spPr>
      </p:pic>
      <p:sp>
        <p:nvSpPr>
          <p:cNvPr id="2" name="Title 1"/>
          <p:cNvSpPr>
            <a:spLocks noGrp="1"/>
          </p:cNvSpPr>
          <p:nvPr>
            <p:ph type="title"/>
          </p:nvPr>
        </p:nvSpPr>
        <p:spPr>
          <a:xfrm>
            <a:off x="1219200" y="274638"/>
            <a:ext cx="10972800" cy="1143000"/>
          </a:xfrm>
        </p:spPr>
        <p:txBody>
          <a:bodyPr vert="horz" lIns="91440" tIns="45720" rIns="91440" bIns="45720" rtlCol="0" anchor="ctr">
            <a:normAutofit/>
          </a:bodyPr>
          <a:lstStyle>
            <a:lvl1pPr algn="ctr" defTabSz="914400" rtl="0" eaLnBrk="1" latinLnBrk="0" hangingPunct="1">
              <a:spcBef>
                <a:spcPct val="0"/>
              </a:spcBef>
              <a:buNone/>
              <a:defRPr lang="es-ES" sz="4000" b="1" kern="1200" smtClean="0">
                <a:solidFill>
                  <a:srgbClr val="000066"/>
                </a:solidFill>
                <a:latin typeface="Trebuchet MS" pitchFamily="34" charset="0"/>
                <a:ea typeface="+mj-ea"/>
                <a:cs typeface="+mj-cs"/>
              </a:defRPr>
            </a:lvl1pPr>
          </a:lstStyle>
          <a:p>
            <a:r>
              <a:rPr lang="en-US"/>
              <a:t>Click to edit Master title style</a:t>
            </a:r>
            <a:endParaRPr lang="es-ES"/>
          </a:p>
        </p:txBody>
      </p:sp>
      <p:sp>
        <p:nvSpPr>
          <p:cNvPr id="3" name="Date Placeholder 2"/>
          <p:cNvSpPr>
            <a:spLocks noGrp="1"/>
          </p:cNvSpPr>
          <p:nvPr>
            <p:ph type="dt" sz="half" idx="10"/>
          </p:nvPr>
        </p:nvSpPr>
        <p:spPr/>
        <p:txBody>
          <a:bodyPr/>
          <a:lstStyle>
            <a:lvl1pPr>
              <a:defRPr>
                <a:solidFill>
                  <a:srgbClr val="FF9900"/>
                </a:solidFill>
              </a:defRPr>
            </a:lvl1pPr>
          </a:lstStyle>
          <a:p>
            <a:fld id="{710586AC-E44E-4D9C-9966-97BB32BF45B4}" type="datetimeFigureOut">
              <a:rPr lang="es-CL" smtClean="0"/>
              <a:pPr/>
              <a:t>05-05-2020</a:t>
            </a:fld>
            <a:endParaRPr lang="es-CL"/>
          </a:p>
        </p:txBody>
      </p:sp>
      <p:sp>
        <p:nvSpPr>
          <p:cNvPr id="4" name="Footer Placeholder 3"/>
          <p:cNvSpPr>
            <a:spLocks noGrp="1"/>
          </p:cNvSpPr>
          <p:nvPr>
            <p:ph type="ftr" sz="quarter" idx="11"/>
          </p:nvPr>
        </p:nvSpPr>
        <p:spPr/>
        <p:txBody>
          <a:bodyPr/>
          <a:lstStyle>
            <a:lvl1pPr>
              <a:defRPr>
                <a:solidFill>
                  <a:srgbClr val="FF9900"/>
                </a:solidFill>
              </a:defRPr>
            </a:lvl1pPr>
          </a:lstStyle>
          <a:p>
            <a:endParaRPr lang="es-CL"/>
          </a:p>
        </p:txBody>
      </p:sp>
      <p:sp>
        <p:nvSpPr>
          <p:cNvPr id="5" name="Slide Number Placeholder 4"/>
          <p:cNvSpPr>
            <a:spLocks noGrp="1"/>
          </p:cNvSpPr>
          <p:nvPr>
            <p:ph type="sldNum" sz="quarter" idx="12"/>
          </p:nvPr>
        </p:nvSpPr>
        <p:spPr/>
        <p:txBody>
          <a:bodyPr/>
          <a:lstStyle>
            <a:lvl1pPr>
              <a:defRPr>
                <a:solidFill>
                  <a:srgbClr val="FF9900"/>
                </a:solidFill>
              </a:defRPr>
            </a:lvl1pPr>
          </a:lstStyle>
          <a:p>
            <a:fld id="{CF67C84F-593E-4CB1-A390-0B85C991028B}" type="slidenum">
              <a:rPr lang="es-CL" smtClean="0"/>
              <a:pPr/>
              <a:t>‹#›</a:t>
            </a:fld>
            <a:endParaRPr lang="es-CL"/>
          </a:p>
        </p:txBody>
      </p:sp>
    </p:spTree>
    <p:extLst>
      <p:ext uri="{BB962C8B-B14F-4D97-AF65-F5344CB8AC3E}">
        <p14:creationId xmlns:p14="http://schemas.microsoft.com/office/powerpoint/2010/main" val="1278927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228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9629C45-D426-424B-A606-D0FC38DD82A2}" type="datetimeFigureOut">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5CDD65-B5EE-4055-8175-120F8D39299D}" type="slidenum">
              <a:rPr lang="en-US" smtClean="0"/>
              <a:t>‹#›</a:t>
            </a:fld>
            <a:endParaRPr lang="en-US"/>
          </a:p>
        </p:txBody>
      </p:sp>
    </p:spTree>
    <p:extLst>
      <p:ext uri="{BB962C8B-B14F-4D97-AF65-F5344CB8AC3E}">
        <p14:creationId xmlns:p14="http://schemas.microsoft.com/office/powerpoint/2010/main" val="10065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CA013-C48A-4A12-ACC0-F6F00E0065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CL"/>
          </a:p>
        </p:txBody>
      </p:sp>
      <p:sp>
        <p:nvSpPr>
          <p:cNvPr id="3" name="Text Placeholder 2">
            <a:extLst>
              <a:ext uri="{FF2B5EF4-FFF2-40B4-BE49-F238E27FC236}">
                <a16:creationId xmlns:a16="http://schemas.microsoft.com/office/drawing/2014/main" id="{809AEEE0-C207-4314-8008-60F846954A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Date Placeholder 3">
            <a:extLst>
              <a:ext uri="{FF2B5EF4-FFF2-40B4-BE49-F238E27FC236}">
                <a16:creationId xmlns:a16="http://schemas.microsoft.com/office/drawing/2014/main" id="{507D362C-33C0-46E5-AF6C-269836BEB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CL"/>
          </a:p>
        </p:txBody>
      </p:sp>
      <p:sp>
        <p:nvSpPr>
          <p:cNvPr id="5" name="Footer Placeholder 4">
            <a:extLst>
              <a:ext uri="{FF2B5EF4-FFF2-40B4-BE49-F238E27FC236}">
                <a16:creationId xmlns:a16="http://schemas.microsoft.com/office/drawing/2014/main" id="{E882394F-C83D-4EAD-BD18-7D621837CC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Slide Number Placeholder 5">
            <a:extLst>
              <a:ext uri="{FF2B5EF4-FFF2-40B4-BE49-F238E27FC236}">
                <a16:creationId xmlns:a16="http://schemas.microsoft.com/office/drawing/2014/main" id="{CA36B36E-39EF-4C45-9DA2-D6A461F6DF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DED3F7-39FD-4808-99C4-87054F49D27A}" type="slidenum">
              <a:rPr lang="es-CL" smtClean="0"/>
              <a:t>‹#›</a:t>
            </a:fld>
            <a:endParaRPr lang="es-CL"/>
          </a:p>
        </p:txBody>
      </p:sp>
    </p:spTree>
    <p:extLst>
      <p:ext uri="{BB962C8B-B14F-4D97-AF65-F5344CB8AC3E}">
        <p14:creationId xmlns:p14="http://schemas.microsoft.com/office/powerpoint/2010/main" val="2987972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4" r:id="rId4"/>
    <p:sldLayoutId id="2147483651" r:id="rId5"/>
    <p:sldLayoutId id="2147483656" r:id="rId6"/>
    <p:sldLayoutId id="2147483658" r:id="rId7"/>
    <p:sldLayoutId id="2147483670" r:id="rId8"/>
    <p:sldLayoutId id="2147483671" r:id="rId9"/>
    <p:sldLayoutId id="2147483672" r:id="rId10"/>
    <p:sldLayoutId id="214748367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274638"/>
            <a:ext cx="10972800" cy="1143000"/>
          </a:xfrm>
          <a:prstGeom prst="rect">
            <a:avLst/>
          </a:prstGeom>
        </p:spPr>
        <p:txBody>
          <a:bodyPr vert="horz" lIns="91440" tIns="45720" rIns="91440" bIns="45720" rtlCol="0" anchor="ctr">
            <a:normAutofit/>
          </a:bodyPr>
          <a:lstStyle/>
          <a:p>
            <a:r>
              <a:rPr lang="en-US"/>
              <a:t>Click to edit Master title style</a:t>
            </a:r>
            <a:endParaRPr lang="es-ES" dirty="0"/>
          </a:p>
        </p:txBody>
      </p:sp>
      <p:sp>
        <p:nvSpPr>
          <p:cNvPr id="3" name="Text Placeholder 2"/>
          <p:cNvSpPr>
            <a:spLocks noGrp="1"/>
          </p:cNvSpPr>
          <p:nvPr>
            <p:ph type="body" idx="1"/>
          </p:nvPr>
        </p:nvSpPr>
        <p:spPr>
          <a:xfrm>
            <a:off x="12192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fld id="{710586AC-E44E-4D9C-9966-97BB32BF45B4}" type="datetimeFigureOut">
              <a:rPr lang="es-CL" smtClean="0"/>
              <a:pPr/>
              <a:t>05-05-2020</a:t>
            </a:fld>
            <a:endParaRPr lang="es-CL"/>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bg1">
                    <a:lumMod val="65000"/>
                  </a:schemeClr>
                </a:solidFill>
              </a:defRPr>
            </a:lvl1pPr>
          </a:lstStyle>
          <a:p>
            <a:endParaRPr lang="es-CL"/>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bg1">
                    <a:lumMod val="65000"/>
                  </a:schemeClr>
                </a:solidFill>
              </a:defRPr>
            </a:lvl1pPr>
          </a:lstStyle>
          <a:p>
            <a:fld id="{CF67C84F-593E-4CB1-A390-0B85C991028B}" type="slidenum">
              <a:rPr lang="es-CL" smtClean="0"/>
              <a:pPr/>
              <a:t>‹#›</a:t>
            </a:fld>
            <a:endParaRPr lang="es-CL"/>
          </a:p>
        </p:txBody>
      </p:sp>
    </p:spTree>
    <p:extLst>
      <p:ext uri="{BB962C8B-B14F-4D97-AF65-F5344CB8AC3E}">
        <p14:creationId xmlns:p14="http://schemas.microsoft.com/office/powerpoint/2010/main" val="25113879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914400" rtl="0" eaLnBrk="1" latinLnBrk="0" hangingPunct="1">
        <a:spcBef>
          <a:spcPct val="0"/>
        </a:spcBef>
        <a:buNone/>
        <a:defRPr lang="es-ES" sz="4000" b="1" kern="1200" dirty="0" smtClean="0">
          <a:solidFill>
            <a:srgbClr val="000066"/>
          </a:solidFill>
          <a:latin typeface="Trebuchet MS"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hyperlink" Target="http://mapainversionesterritorio.descentralizacion.gob.pe/" TargetMode="External"/><Relationship Id="rId3" Type="http://schemas.openxmlformats.org/officeDocument/2006/relationships/image" Target="../media/image34.jpeg"/><Relationship Id="rId7" Type="http://schemas.openxmlformats.org/officeDocument/2006/relationships/image" Target="../media/image36.pn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hyperlink" Target="http://www.geomop.cl/geomop/" TargetMode="External"/><Relationship Id="rId10" Type="http://schemas.openxmlformats.org/officeDocument/2006/relationships/hyperlink" Target="http://maparegalias.sgr.gov.co/" TargetMode="External"/><Relationship Id="rId4" Type="http://schemas.openxmlformats.org/officeDocument/2006/relationships/hyperlink" Target="http://mapainversionescr.mideplan.go.cr/" TargetMode="External"/><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observatorioplanificacion.cepal.org/es" TargetMode="Externa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observatoriofiscal.cl/"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observatorioanticorrupcion.cl/" TargetMode="External"/><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hyperlink" Target="https://www.internationalbudget.org/open-budget-survey/"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rendiciondecuentas.org.mx/" TargetMode="External"/><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hyperlink" Target="mailto:Alejandra.naser@cepal.org"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hyperlink" Target="https://www.transparency.org/" TargetMode="External"/><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hyperlink" Target="https://www.chilecompra.cl/" TargetMode="External"/><Relationship Id="rId3" Type="http://schemas.openxmlformats.org/officeDocument/2006/relationships/image" Target="../media/image30.png"/><Relationship Id="rId7" Type="http://schemas.openxmlformats.org/officeDocument/2006/relationships/hyperlink" Target="http://www.guatecompras.gt/" TargetMode="External"/><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hyperlink" Target="https://www.contrataciones.gov.py/" TargetMode="External"/><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hyperlink" Target="https://www.colombiacompra.gov.c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5372" y="94416"/>
            <a:ext cx="10345445" cy="741262"/>
          </a:xfrm>
        </p:spPr>
        <p:txBody>
          <a:bodyPr>
            <a:noAutofit/>
          </a:bodyPr>
          <a:lstStyle/>
          <a:p>
            <a:r>
              <a:rPr lang="es-CL" sz="1400" b="0" dirty="0">
                <a:solidFill>
                  <a:srgbClr val="0070C0"/>
                </a:solidFill>
                <a:latin typeface="Calibri" pitchFamily="34" charset="0"/>
              </a:rPr>
              <a:t>Seminario en línea </a:t>
            </a:r>
            <a:br>
              <a:rPr lang="es-CL" sz="1400" b="0" dirty="0">
                <a:solidFill>
                  <a:srgbClr val="0070C0"/>
                </a:solidFill>
                <a:latin typeface="Calibri" pitchFamily="34" charset="0"/>
              </a:rPr>
            </a:br>
            <a:r>
              <a:rPr lang="es-CL" sz="1400" b="0" dirty="0">
                <a:solidFill>
                  <a:srgbClr val="0070C0"/>
                </a:solidFill>
                <a:latin typeface="Calibri" pitchFamily="34" charset="0"/>
              </a:rPr>
              <a:t>“</a:t>
            </a:r>
            <a:r>
              <a:rPr lang="es-ES" sz="1400" b="0" dirty="0">
                <a:solidFill>
                  <a:srgbClr val="0070C0"/>
                </a:solidFill>
                <a:latin typeface="Calibri" pitchFamily="34" charset="0"/>
              </a:rPr>
              <a:t>Democratización de la Información: Datos abiertos en la prevención y el combate a la corrupción</a:t>
            </a:r>
            <a:r>
              <a:rPr lang="es-CL" sz="1400" b="0" dirty="0">
                <a:solidFill>
                  <a:srgbClr val="0070C0"/>
                </a:solidFill>
                <a:latin typeface="Calibri" pitchFamily="34" charset="0"/>
              </a:rPr>
              <a:t>”</a:t>
            </a:r>
            <a:br>
              <a:rPr lang="es-CL" sz="1400" b="0" dirty="0">
                <a:solidFill>
                  <a:srgbClr val="0070C0"/>
                </a:solidFill>
                <a:latin typeface="Calibri" pitchFamily="34" charset="0"/>
              </a:rPr>
            </a:br>
            <a:r>
              <a:rPr lang="es-CL" sz="1400" b="0" dirty="0">
                <a:solidFill>
                  <a:srgbClr val="0070C0"/>
                </a:solidFill>
                <a:latin typeface="Calibri" pitchFamily="34" charset="0"/>
              </a:rPr>
              <a:t>6 de mayo de 2020</a:t>
            </a:r>
            <a:endParaRPr lang="en-US" sz="1600" b="0" dirty="0">
              <a:solidFill>
                <a:srgbClr val="0070C0"/>
              </a:solidFill>
              <a:latin typeface="Calibri" pitchFamily="34" charset="0"/>
            </a:endParaRPr>
          </a:p>
        </p:txBody>
      </p:sp>
      <p:sp>
        <p:nvSpPr>
          <p:cNvPr id="3" name="Subtitle 2"/>
          <p:cNvSpPr>
            <a:spLocks noGrp="1"/>
          </p:cNvSpPr>
          <p:nvPr>
            <p:ph type="subTitle" idx="1"/>
          </p:nvPr>
        </p:nvSpPr>
        <p:spPr>
          <a:xfrm>
            <a:off x="2618866" y="3048000"/>
            <a:ext cx="7315200" cy="762000"/>
          </a:xfrm>
        </p:spPr>
        <p:txBody>
          <a:bodyPr>
            <a:noAutofit/>
          </a:bodyPr>
          <a:lstStyle/>
          <a:p>
            <a:r>
              <a:rPr lang="en-US" sz="1600" dirty="0">
                <a:solidFill>
                  <a:schemeClr val="bg1"/>
                </a:solidFill>
              </a:rPr>
              <a:t>Alejandra Naser</a:t>
            </a:r>
          </a:p>
          <a:p>
            <a:r>
              <a:rPr lang="en-US" sz="1400" dirty="0">
                <a:solidFill>
                  <a:schemeClr val="accent5">
                    <a:lumMod val="20000"/>
                    <a:lumOff val="80000"/>
                  </a:schemeClr>
                </a:solidFill>
              </a:rPr>
              <a:t>@</a:t>
            </a:r>
            <a:r>
              <a:rPr lang="en-US" sz="1400" dirty="0" err="1">
                <a:solidFill>
                  <a:schemeClr val="accent5">
                    <a:lumMod val="20000"/>
                    <a:lumOff val="80000"/>
                  </a:schemeClr>
                </a:solidFill>
              </a:rPr>
              <a:t>AlejandraNaser</a:t>
            </a:r>
            <a:endParaRPr lang="en-US" sz="1400" dirty="0">
              <a:solidFill>
                <a:schemeClr val="accent5">
                  <a:lumMod val="20000"/>
                  <a:lumOff val="80000"/>
                </a:schemeClr>
              </a:solidFill>
            </a:endParaRPr>
          </a:p>
          <a:p>
            <a:r>
              <a:rPr lang="en-US" sz="1400" dirty="0">
                <a:solidFill>
                  <a:schemeClr val="accent5">
                    <a:lumMod val="20000"/>
                    <a:lumOff val="80000"/>
                  </a:schemeClr>
                </a:solidFill>
              </a:rPr>
              <a:t>Alejandra.Naser@cepal.org</a:t>
            </a:r>
          </a:p>
        </p:txBody>
      </p:sp>
      <p:pic>
        <p:nvPicPr>
          <p:cNvPr id="1027" name="Picture 3">
            <a:extLst>
              <a:ext uri="{FF2B5EF4-FFF2-40B4-BE49-F238E27FC236}">
                <a16:creationId xmlns:a16="http://schemas.microsoft.com/office/drawing/2014/main" id="{ECF724B6-53D3-4826-A7B3-6265B8B282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721" y="247418"/>
            <a:ext cx="1419011" cy="17272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72652EE-B578-4A7B-A786-8430896C05BF}"/>
              </a:ext>
            </a:extLst>
          </p:cNvPr>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solidFill>
                <a:prstClr val="black"/>
              </a:solidFill>
              <a:latin typeface="Calibri"/>
            </a:endParaRPr>
          </a:p>
        </p:txBody>
      </p:sp>
      <p:sp>
        <p:nvSpPr>
          <p:cNvPr id="6" name="Rectangle 5">
            <a:extLst>
              <a:ext uri="{FF2B5EF4-FFF2-40B4-BE49-F238E27FC236}">
                <a16:creationId xmlns:a16="http://schemas.microsoft.com/office/drawing/2014/main" id="{355449D9-C5EB-408C-8E4C-55DE78B75E7C}"/>
              </a:ext>
            </a:extLst>
          </p:cNvPr>
          <p:cNvSpPr>
            <a:spLocks noChangeArrowheads="1"/>
          </p:cNvSpPr>
          <p:nvPr/>
        </p:nvSpPr>
        <p:spPr bwMode="auto">
          <a:xfrm>
            <a:off x="5633374" y="1172777"/>
            <a:ext cx="92525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s-ES_tradnl" altLang="es-CL" sz="1200" dirty="0">
                <a:solidFill>
                  <a:prstClr val="black"/>
                </a:solidFill>
                <a:latin typeface="Calibri" panose="020F0502020204030204" pitchFamily="34" charset="0"/>
                <a:ea typeface="Calibri" panose="020F0502020204030204" pitchFamily="34" charset="0"/>
                <a:cs typeface="Arial" panose="020B0604020202020204" pitchFamily="34" charset="0"/>
              </a:rPr>
              <a:t>                     </a:t>
            </a:r>
            <a:endParaRPr lang="es-ES_tradnl" altLang="es-CL" dirty="0">
              <a:solidFill>
                <a:prstClr val="black"/>
              </a:solidFill>
              <a:latin typeface="Arial" panose="020B0604020202020204" pitchFamily="34" charset="0"/>
            </a:endParaRPr>
          </a:p>
        </p:txBody>
      </p:sp>
      <p:sp>
        <p:nvSpPr>
          <p:cNvPr id="7" name="Rectangle 6">
            <a:extLst>
              <a:ext uri="{FF2B5EF4-FFF2-40B4-BE49-F238E27FC236}">
                <a16:creationId xmlns:a16="http://schemas.microsoft.com/office/drawing/2014/main" id="{8BA8A2F9-DFE1-47A2-9BEE-D917AE8514C2}"/>
              </a:ext>
            </a:extLst>
          </p:cNvPr>
          <p:cNvSpPr>
            <a:spLocks noChangeArrowheads="1"/>
          </p:cNvSpPr>
          <p:nvPr/>
        </p:nvSpPr>
        <p:spPr bwMode="auto">
          <a:xfrm>
            <a:off x="5703906" y="1942715"/>
            <a:ext cx="78418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s-ES_tradnl" altLang="es-CL" sz="1200">
                <a:solidFill>
                  <a:prstClr val="black"/>
                </a:solidFill>
                <a:latin typeface="Calibri" panose="020F0502020204030204" pitchFamily="34" charset="0"/>
                <a:ea typeface="Calibri" panose="020F0502020204030204" pitchFamily="34" charset="0"/>
                <a:cs typeface="Arial" panose="020B0604020202020204" pitchFamily="34" charset="0"/>
              </a:rPr>
              <a:t>                 </a:t>
            </a:r>
            <a:endParaRPr lang="es-ES_tradnl" altLang="es-CL">
              <a:solidFill>
                <a:prstClr val="black"/>
              </a:solidFill>
              <a:latin typeface="Arial" panose="020B0604020202020204" pitchFamily="34" charset="0"/>
            </a:endParaRPr>
          </a:p>
        </p:txBody>
      </p:sp>
      <p:sp>
        <p:nvSpPr>
          <p:cNvPr id="8" name="Rectangle 7">
            <a:extLst>
              <a:ext uri="{FF2B5EF4-FFF2-40B4-BE49-F238E27FC236}">
                <a16:creationId xmlns:a16="http://schemas.microsoft.com/office/drawing/2014/main" id="{F51627B8-7351-46AC-B216-837764B9A31A}"/>
              </a:ext>
            </a:extLst>
          </p:cNvPr>
          <p:cNvSpPr>
            <a:spLocks noChangeArrowheads="1"/>
          </p:cNvSpPr>
          <p:nvPr/>
        </p:nvSpPr>
        <p:spPr bwMode="auto">
          <a:xfrm>
            <a:off x="1524001" y="26045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solidFill>
                <a:prstClr val="black"/>
              </a:solidFill>
              <a:latin typeface="Calibri"/>
            </a:endParaRPr>
          </a:p>
        </p:txBody>
      </p:sp>
      <p:sp>
        <p:nvSpPr>
          <p:cNvPr id="4" name="Rectángulo 3">
            <a:extLst>
              <a:ext uri="{FF2B5EF4-FFF2-40B4-BE49-F238E27FC236}">
                <a16:creationId xmlns:a16="http://schemas.microsoft.com/office/drawing/2014/main" id="{2F2D0DEC-BFF0-4404-98BA-0A58C6887EEE}"/>
              </a:ext>
            </a:extLst>
          </p:cNvPr>
          <p:cNvSpPr/>
          <p:nvPr/>
        </p:nvSpPr>
        <p:spPr>
          <a:xfrm>
            <a:off x="2618866" y="1181516"/>
            <a:ext cx="8131816" cy="1077218"/>
          </a:xfrm>
          <a:prstGeom prst="rect">
            <a:avLst/>
          </a:prstGeom>
        </p:spPr>
        <p:txBody>
          <a:bodyPr wrap="square">
            <a:spAutoFit/>
          </a:bodyPr>
          <a:lstStyle/>
          <a:p>
            <a:pPr algn="ctr"/>
            <a:r>
              <a:rPr lang="es-ES" sz="3200" b="1" dirty="0">
                <a:solidFill>
                  <a:srgbClr val="0070C0"/>
                </a:solidFill>
                <a:latin typeface="Poppins SemiBold"/>
              </a:rPr>
              <a:t> Gobierno Digital y Gobierno Abierto en la democratización de la información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F26C73D-37E4-4B8E-A74C-3E9C1BED41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4075" y="1212670"/>
            <a:ext cx="2934857" cy="2011534"/>
          </a:xfrm>
          <a:prstGeom prst="rect">
            <a:avLst/>
          </a:prstGeom>
        </p:spPr>
      </p:pic>
      <p:pic>
        <p:nvPicPr>
          <p:cNvPr id="17" name="Picture 16">
            <a:extLst>
              <a:ext uri="{FF2B5EF4-FFF2-40B4-BE49-F238E27FC236}">
                <a16:creationId xmlns:a16="http://schemas.microsoft.com/office/drawing/2014/main" id="{A2881367-424C-4DE8-BF6E-EA2EE951C3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5027" y="1770841"/>
            <a:ext cx="2132828" cy="1467759"/>
          </a:xfrm>
          <a:prstGeom prst="rect">
            <a:avLst/>
          </a:prstGeom>
        </p:spPr>
      </p:pic>
      <p:sp>
        <p:nvSpPr>
          <p:cNvPr id="3" name="Rectangle 2">
            <a:extLst>
              <a:ext uri="{FF2B5EF4-FFF2-40B4-BE49-F238E27FC236}">
                <a16:creationId xmlns:a16="http://schemas.microsoft.com/office/drawing/2014/main" id="{27A34D83-56A8-4C49-B4E5-25AF8C91F767}"/>
              </a:ext>
            </a:extLst>
          </p:cNvPr>
          <p:cNvSpPr/>
          <p:nvPr/>
        </p:nvSpPr>
        <p:spPr>
          <a:xfrm>
            <a:off x="1813861" y="824763"/>
            <a:ext cx="2565372" cy="276999"/>
          </a:xfrm>
          <a:prstGeom prst="rect">
            <a:avLst/>
          </a:prstGeom>
        </p:spPr>
        <p:txBody>
          <a:bodyPr wrap="square">
            <a:spAutoFit/>
          </a:bodyPr>
          <a:lstStyle/>
          <a:p>
            <a:r>
              <a:rPr lang="en-US" sz="1200" dirty="0">
                <a:solidFill>
                  <a:srgbClr val="006621"/>
                </a:solidFill>
                <a:latin typeface="arial" panose="020B0604020202020204" pitchFamily="34" charset="0"/>
                <a:hlinkClick r:id="rId4"/>
              </a:rPr>
              <a:t>mapainversionescr.mideplan.go.cr/</a:t>
            </a:r>
            <a:endParaRPr lang="en-US" sz="1200" dirty="0"/>
          </a:p>
        </p:txBody>
      </p:sp>
      <p:sp>
        <p:nvSpPr>
          <p:cNvPr id="18" name="Rectángulo 1">
            <a:extLst>
              <a:ext uri="{FF2B5EF4-FFF2-40B4-BE49-F238E27FC236}">
                <a16:creationId xmlns:a16="http://schemas.microsoft.com/office/drawing/2014/main" id="{19A025A7-59E1-473C-B4AB-0A6B94317239}"/>
              </a:ext>
            </a:extLst>
          </p:cNvPr>
          <p:cNvSpPr/>
          <p:nvPr/>
        </p:nvSpPr>
        <p:spPr>
          <a:xfrm>
            <a:off x="7585837" y="824763"/>
            <a:ext cx="2323265" cy="276999"/>
          </a:xfrm>
          <a:prstGeom prst="rect">
            <a:avLst/>
          </a:prstGeom>
        </p:spPr>
        <p:txBody>
          <a:bodyPr wrap="none">
            <a:spAutoFit/>
          </a:bodyPr>
          <a:lstStyle/>
          <a:p>
            <a:pPr algn="ctr"/>
            <a:r>
              <a:rPr lang="en-US" sz="1200" dirty="0"/>
              <a:t> </a:t>
            </a:r>
            <a:r>
              <a:rPr lang="es-CL" sz="1200" dirty="0">
                <a:hlinkClick r:id="rId5"/>
              </a:rPr>
              <a:t>http://www.geomop.cl/geomop/</a:t>
            </a:r>
            <a:r>
              <a:rPr lang="es-CL" sz="1200" dirty="0"/>
              <a:t> </a:t>
            </a:r>
          </a:p>
        </p:txBody>
      </p:sp>
      <p:pic>
        <p:nvPicPr>
          <p:cNvPr id="4" name="Picture 3">
            <a:extLst>
              <a:ext uri="{FF2B5EF4-FFF2-40B4-BE49-F238E27FC236}">
                <a16:creationId xmlns:a16="http://schemas.microsoft.com/office/drawing/2014/main" id="{33E7DCD6-56F2-4DA6-AEEC-086FE10ED41B}"/>
              </a:ext>
            </a:extLst>
          </p:cNvPr>
          <p:cNvPicPr>
            <a:picLocks noChangeAspect="1"/>
          </p:cNvPicPr>
          <p:nvPr/>
        </p:nvPicPr>
        <p:blipFill>
          <a:blip r:embed="rId6"/>
          <a:stretch>
            <a:fillRect/>
          </a:stretch>
        </p:blipFill>
        <p:spPr>
          <a:xfrm>
            <a:off x="1307467" y="4019383"/>
            <a:ext cx="4483450" cy="2141349"/>
          </a:xfrm>
          <a:prstGeom prst="rect">
            <a:avLst/>
          </a:prstGeom>
        </p:spPr>
      </p:pic>
      <p:pic>
        <p:nvPicPr>
          <p:cNvPr id="8" name="Picture 7">
            <a:extLst>
              <a:ext uri="{FF2B5EF4-FFF2-40B4-BE49-F238E27FC236}">
                <a16:creationId xmlns:a16="http://schemas.microsoft.com/office/drawing/2014/main" id="{D89FB9C3-8215-450A-89ED-9A1C6253A1F1}"/>
              </a:ext>
            </a:extLst>
          </p:cNvPr>
          <p:cNvPicPr>
            <a:picLocks noChangeAspect="1"/>
          </p:cNvPicPr>
          <p:nvPr/>
        </p:nvPicPr>
        <p:blipFill>
          <a:blip r:embed="rId7"/>
          <a:stretch>
            <a:fillRect/>
          </a:stretch>
        </p:blipFill>
        <p:spPr>
          <a:xfrm>
            <a:off x="1307467" y="1181665"/>
            <a:ext cx="4209078" cy="2076797"/>
          </a:xfrm>
          <a:prstGeom prst="rect">
            <a:avLst/>
          </a:prstGeom>
        </p:spPr>
      </p:pic>
      <p:sp>
        <p:nvSpPr>
          <p:cNvPr id="10" name="Rectangle 9">
            <a:extLst>
              <a:ext uri="{FF2B5EF4-FFF2-40B4-BE49-F238E27FC236}">
                <a16:creationId xmlns:a16="http://schemas.microsoft.com/office/drawing/2014/main" id="{74D0835F-4E9C-470F-BA88-E0530BC7727C}"/>
              </a:ext>
            </a:extLst>
          </p:cNvPr>
          <p:cNvSpPr/>
          <p:nvPr/>
        </p:nvSpPr>
        <p:spPr>
          <a:xfrm>
            <a:off x="1696347" y="3653596"/>
            <a:ext cx="3872407" cy="276999"/>
          </a:xfrm>
          <a:prstGeom prst="rect">
            <a:avLst/>
          </a:prstGeom>
        </p:spPr>
        <p:txBody>
          <a:bodyPr wrap="none">
            <a:spAutoFit/>
          </a:bodyPr>
          <a:lstStyle/>
          <a:p>
            <a:r>
              <a:rPr lang="en-US" sz="1200" dirty="0">
                <a:hlinkClick r:id="rId8"/>
              </a:rPr>
              <a:t>http://mapainversionesterritorio.descentralizacion.gob.pe/</a:t>
            </a:r>
            <a:endParaRPr lang="en-US" sz="1200" dirty="0"/>
          </a:p>
        </p:txBody>
      </p:sp>
      <p:pic>
        <p:nvPicPr>
          <p:cNvPr id="12" name="Picture 11">
            <a:extLst>
              <a:ext uri="{FF2B5EF4-FFF2-40B4-BE49-F238E27FC236}">
                <a16:creationId xmlns:a16="http://schemas.microsoft.com/office/drawing/2014/main" id="{BD80675B-7C8C-4DDA-AB8F-D35CBAF17D11}"/>
              </a:ext>
            </a:extLst>
          </p:cNvPr>
          <p:cNvPicPr>
            <a:picLocks noChangeAspect="1"/>
          </p:cNvPicPr>
          <p:nvPr/>
        </p:nvPicPr>
        <p:blipFill>
          <a:blip r:embed="rId9"/>
          <a:stretch>
            <a:fillRect/>
          </a:stretch>
        </p:blipFill>
        <p:spPr>
          <a:xfrm>
            <a:off x="6816073" y="3959388"/>
            <a:ext cx="4483450" cy="2157893"/>
          </a:xfrm>
          <a:prstGeom prst="rect">
            <a:avLst/>
          </a:prstGeom>
        </p:spPr>
      </p:pic>
      <p:sp>
        <p:nvSpPr>
          <p:cNvPr id="13" name="Rectangle 12">
            <a:extLst>
              <a:ext uri="{FF2B5EF4-FFF2-40B4-BE49-F238E27FC236}">
                <a16:creationId xmlns:a16="http://schemas.microsoft.com/office/drawing/2014/main" id="{91A01830-4929-4811-9E40-A3D544C7177F}"/>
              </a:ext>
            </a:extLst>
          </p:cNvPr>
          <p:cNvSpPr/>
          <p:nvPr/>
        </p:nvSpPr>
        <p:spPr>
          <a:xfrm>
            <a:off x="7838510" y="3653597"/>
            <a:ext cx="2132828" cy="276999"/>
          </a:xfrm>
          <a:prstGeom prst="rect">
            <a:avLst/>
          </a:prstGeom>
        </p:spPr>
        <p:txBody>
          <a:bodyPr wrap="none">
            <a:spAutoFit/>
          </a:bodyPr>
          <a:lstStyle/>
          <a:p>
            <a:r>
              <a:rPr lang="en-US" sz="1200" dirty="0">
                <a:hlinkClick r:id="rId10"/>
              </a:rPr>
              <a:t>http://maparegalias.sgr.gov.co/</a:t>
            </a:r>
            <a:endParaRPr lang="en-US" sz="1200" dirty="0"/>
          </a:p>
        </p:txBody>
      </p:sp>
      <p:sp>
        <p:nvSpPr>
          <p:cNvPr id="2" name="Rectángulo 1">
            <a:extLst>
              <a:ext uri="{FF2B5EF4-FFF2-40B4-BE49-F238E27FC236}">
                <a16:creationId xmlns:a16="http://schemas.microsoft.com/office/drawing/2014/main" id="{589012C7-423F-40EC-AC01-7506D561E0C8}"/>
              </a:ext>
            </a:extLst>
          </p:cNvPr>
          <p:cNvSpPr/>
          <p:nvPr/>
        </p:nvSpPr>
        <p:spPr>
          <a:xfrm>
            <a:off x="1087222" y="122179"/>
            <a:ext cx="11061577" cy="523220"/>
          </a:xfrm>
          <a:prstGeom prst="rect">
            <a:avLst/>
          </a:prstGeom>
        </p:spPr>
        <p:txBody>
          <a:bodyPr wrap="square">
            <a:spAutoFit/>
          </a:bodyPr>
          <a:lstStyle/>
          <a:p>
            <a:pPr algn="ctr">
              <a:defRPr/>
            </a:pPr>
            <a:r>
              <a:rPr lang="es-CL" sz="2800" b="1" dirty="0">
                <a:solidFill>
                  <a:srgbClr val="0070C0"/>
                </a:solidFill>
                <a:latin typeface="Poppins SemiBold"/>
                <a:cs typeface="Arial" pitchFamily="34" charset="0"/>
              </a:rPr>
              <a:t>Portales de acceso a información de proyectos de Inversión Pública </a:t>
            </a:r>
            <a:endParaRPr lang="es-ES" b="1" dirty="0">
              <a:solidFill>
                <a:srgbClr val="0070C0"/>
              </a:solidFill>
              <a:latin typeface="Poppins SemiBold"/>
              <a:cs typeface="Arial" pitchFamily="34" charset="0"/>
            </a:endParaRPr>
          </a:p>
        </p:txBody>
      </p:sp>
    </p:spTree>
    <p:extLst>
      <p:ext uri="{BB962C8B-B14F-4D97-AF65-F5344CB8AC3E}">
        <p14:creationId xmlns:p14="http://schemas.microsoft.com/office/powerpoint/2010/main" val="94981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362200" y="776277"/>
            <a:ext cx="7056784" cy="400110"/>
          </a:xfrm>
          <a:prstGeom prst="rect">
            <a:avLst/>
          </a:prstGeom>
        </p:spPr>
        <p:txBody>
          <a:bodyPr wrap="square">
            <a:spAutoFit/>
          </a:bodyPr>
          <a:lstStyle/>
          <a:p>
            <a:pPr algn="ctr"/>
            <a:endParaRPr lang="es-AR" sz="2000" dirty="0">
              <a:solidFill>
                <a:srgbClr val="002060"/>
              </a:solidFill>
            </a:endParaRPr>
          </a:p>
        </p:txBody>
      </p:sp>
      <p:grpSp>
        <p:nvGrpSpPr>
          <p:cNvPr id="16" name="15 Grupo"/>
          <p:cNvGrpSpPr/>
          <p:nvPr/>
        </p:nvGrpSpPr>
        <p:grpSpPr>
          <a:xfrm>
            <a:off x="10475419" y="2334081"/>
            <a:ext cx="1384030" cy="555658"/>
            <a:chOff x="7086953" y="1552001"/>
            <a:chExt cx="2029788" cy="764688"/>
          </a:xfrm>
        </p:grpSpPr>
        <p:sp>
          <p:nvSpPr>
            <p:cNvPr id="17" name="16 Elipse"/>
            <p:cNvSpPr/>
            <p:nvPr/>
          </p:nvSpPr>
          <p:spPr>
            <a:xfrm>
              <a:off x="7086953" y="1677726"/>
              <a:ext cx="664687" cy="596725"/>
            </a:xfrm>
            <a:prstGeom prst="ellipse">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200"/>
            </a:p>
          </p:txBody>
        </p:sp>
        <p:sp>
          <p:nvSpPr>
            <p:cNvPr id="18" name="17 CuadroTexto"/>
            <p:cNvSpPr txBox="1"/>
            <p:nvPr/>
          </p:nvSpPr>
          <p:spPr>
            <a:xfrm>
              <a:off x="7168960" y="1760910"/>
              <a:ext cx="430794" cy="346869"/>
            </a:xfrm>
            <a:prstGeom prst="rect">
              <a:avLst/>
            </a:prstGeom>
            <a:noFill/>
          </p:spPr>
          <p:txBody>
            <a:bodyPr wrap="none" rtlCol="0">
              <a:spAutoFit/>
            </a:bodyPr>
            <a:lstStyle/>
            <a:p>
              <a:r>
                <a:rPr lang="es-AR" sz="1600" b="1" dirty="0">
                  <a:solidFill>
                    <a:schemeClr val="bg1"/>
                  </a:solidFill>
                </a:rPr>
                <a:t>17</a:t>
              </a:r>
            </a:p>
          </p:txBody>
        </p:sp>
        <p:sp>
          <p:nvSpPr>
            <p:cNvPr id="19" name="18 CuadroTexto"/>
            <p:cNvSpPr txBox="1"/>
            <p:nvPr/>
          </p:nvSpPr>
          <p:spPr>
            <a:xfrm>
              <a:off x="7842630" y="1552001"/>
              <a:ext cx="1274111" cy="764688"/>
            </a:xfrm>
            <a:prstGeom prst="rect">
              <a:avLst/>
            </a:prstGeom>
            <a:noFill/>
          </p:spPr>
          <p:txBody>
            <a:bodyPr wrap="none" rtlCol="0">
              <a:spAutoFit/>
            </a:bodyPr>
            <a:lstStyle/>
            <a:p>
              <a:endParaRPr lang="es-AR" sz="1100" dirty="0"/>
            </a:p>
            <a:p>
              <a:r>
                <a:rPr lang="es-AR" sz="1050" dirty="0"/>
                <a:t>17 PAÍSES </a:t>
              </a:r>
              <a:br>
                <a:rPr lang="es-AR" sz="1050" dirty="0"/>
              </a:br>
              <a:r>
                <a:rPr lang="es-AR" sz="1050" dirty="0"/>
                <a:t>MIEMBROS DE 79</a:t>
              </a:r>
              <a:br>
                <a:rPr lang="es-AR" sz="1050" dirty="0"/>
              </a:br>
              <a:endParaRPr lang="es-AR" sz="1050" dirty="0"/>
            </a:p>
          </p:txBody>
        </p:sp>
      </p:grpSp>
      <p:sp>
        <p:nvSpPr>
          <p:cNvPr id="7" name="6 Rectángulo"/>
          <p:cNvSpPr/>
          <p:nvPr/>
        </p:nvSpPr>
        <p:spPr>
          <a:xfrm>
            <a:off x="7611189" y="6599300"/>
            <a:ext cx="1232087" cy="200055"/>
          </a:xfrm>
          <a:prstGeom prst="rect">
            <a:avLst/>
          </a:prstGeom>
        </p:spPr>
        <p:txBody>
          <a:bodyPr wrap="square">
            <a:spAutoFit/>
          </a:bodyPr>
          <a:lstStyle/>
          <a:p>
            <a:r>
              <a:rPr lang="es-AR" sz="700" i="1" dirty="0">
                <a:solidFill>
                  <a:schemeClr val="tx1">
                    <a:lumMod val="75000"/>
                    <a:lumOff val="25000"/>
                  </a:schemeClr>
                </a:solidFill>
              </a:rPr>
              <a:t>Fuente: elaboración propia</a:t>
            </a:r>
            <a:endParaRPr lang="es-AR" sz="700" dirty="0">
              <a:solidFill>
                <a:schemeClr val="tx1">
                  <a:lumMod val="75000"/>
                  <a:lumOff val="25000"/>
                </a:schemeClr>
              </a:solidFill>
            </a:endParaRPr>
          </a:p>
        </p:txBody>
      </p:sp>
      <p:grpSp>
        <p:nvGrpSpPr>
          <p:cNvPr id="20" name="19 Grupo"/>
          <p:cNvGrpSpPr/>
          <p:nvPr/>
        </p:nvGrpSpPr>
        <p:grpSpPr>
          <a:xfrm>
            <a:off x="10429875" y="1613979"/>
            <a:ext cx="1579317" cy="668536"/>
            <a:chOff x="6325867" y="3563434"/>
            <a:chExt cx="2078109" cy="806700"/>
          </a:xfrm>
        </p:grpSpPr>
        <p:grpSp>
          <p:nvGrpSpPr>
            <p:cNvPr id="12" name="11 Grupo"/>
            <p:cNvGrpSpPr/>
            <p:nvPr/>
          </p:nvGrpSpPr>
          <p:grpSpPr>
            <a:xfrm>
              <a:off x="6325867" y="3563434"/>
              <a:ext cx="2078109" cy="578249"/>
              <a:chOff x="7099699" y="1619218"/>
              <a:chExt cx="2078109" cy="578249"/>
            </a:xfrm>
          </p:grpSpPr>
          <p:sp>
            <p:nvSpPr>
              <p:cNvPr id="13" name="12 Elipse"/>
              <p:cNvSpPr/>
              <p:nvPr/>
            </p:nvSpPr>
            <p:spPr>
              <a:xfrm>
                <a:off x="7099699" y="1674247"/>
                <a:ext cx="647121" cy="5232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200"/>
              </a:p>
            </p:txBody>
          </p:sp>
          <p:sp>
            <p:nvSpPr>
              <p:cNvPr id="14" name="13 CuadroTexto"/>
              <p:cNvSpPr txBox="1"/>
              <p:nvPr/>
            </p:nvSpPr>
            <p:spPr>
              <a:xfrm>
                <a:off x="7258490" y="1745533"/>
                <a:ext cx="301428" cy="304141"/>
              </a:xfrm>
              <a:prstGeom prst="rect">
                <a:avLst/>
              </a:prstGeom>
              <a:noFill/>
            </p:spPr>
            <p:txBody>
              <a:bodyPr wrap="none" rtlCol="0">
                <a:spAutoFit/>
              </a:bodyPr>
              <a:lstStyle/>
              <a:p>
                <a:r>
                  <a:rPr lang="es-AR" sz="1600" b="1" dirty="0">
                    <a:solidFill>
                      <a:schemeClr val="bg1"/>
                    </a:solidFill>
                  </a:rPr>
                  <a:t>2</a:t>
                </a:r>
              </a:p>
            </p:txBody>
          </p:sp>
          <p:sp>
            <p:nvSpPr>
              <p:cNvPr id="15" name="14 CuadroTexto"/>
              <p:cNvSpPr txBox="1"/>
              <p:nvPr/>
            </p:nvSpPr>
            <p:spPr>
              <a:xfrm>
                <a:off x="7842631" y="1619218"/>
                <a:ext cx="1335177" cy="387089"/>
              </a:xfrm>
              <a:prstGeom prst="rect">
                <a:avLst/>
              </a:prstGeom>
              <a:noFill/>
            </p:spPr>
            <p:txBody>
              <a:bodyPr wrap="none" rtlCol="0">
                <a:spAutoFit/>
              </a:bodyPr>
              <a:lstStyle/>
              <a:p>
                <a:r>
                  <a:rPr lang="es-AR" sz="1050" dirty="0"/>
                  <a:t>2 PAÍSES </a:t>
                </a:r>
                <a:br>
                  <a:rPr lang="es-AR" sz="1050" dirty="0"/>
                </a:br>
                <a:r>
                  <a:rPr lang="es-AR" sz="1050" dirty="0"/>
                  <a:t>FUNDADORES DE 8</a:t>
                </a:r>
              </a:p>
            </p:txBody>
          </p:sp>
        </p:grpSp>
        <p:pic>
          <p:nvPicPr>
            <p:cNvPr id="2052" name="Picture 4" descr="Image result for mexic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175022" y="4125124"/>
              <a:ext cx="419790" cy="2399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bras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9926" y="4115609"/>
              <a:ext cx="421200" cy="254525"/>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ectangle 30">
            <a:extLst>
              <a:ext uri="{FF2B5EF4-FFF2-40B4-BE49-F238E27FC236}">
                <a16:creationId xmlns:a16="http://schemas.microsoft.com/office/drawing/2014/main" id="{D816305C-BD3B-4664-AB2D-0B5AA92FDCDF}"/>
              </a:ext>
            </a:extLst>
          </p:cNvPr>
          <p:cNvSpPr/>
          <p:nvPr/>
        </p:nvSpPr>
        <p:spPr>
          <a:xfrm>
            <a:off x="-54713" y="1134860"/>
            <a:ext cx="9806616" cy="461665"/>
          </a:xfrm>
          <a:prstGeom prst="rect">
            <a:avLst/>
          </a:prstGeom>
        </p:spPr>
        <p:txBody>
          <a:bodyPr wrap="square">
            <a:spAutoFit/>
          </a:bodyPr>
          <a:lstStyle/>
          <a:p>
            <a:pPr algn="ctr"/>
            <a:r>
              <a:rPr lang="es-CL" sz="2400" b="1" dirty="0">
                <a:solidFill>
                  <a:srgbClr val="0070C0"/>
                </a:solidFill>
                <a:latin typeface="Poppins SemiBold"/>
              </a:rPr>
              <a:t>Países de América Latina y el Caribe miembros de la AGA</a:t>
            </a:r>
          </a:p>
        </p:txBody>
      </p:sp>
      <p:grpSp>
        <p:nvGrpSpPr>
          <p:cNvPr id="6" name="Grupo 5">
            <a:extLst>
              <a:ext uri="{FF2B5EF4-FFF2-40B4-BE49-F238E27FC236}">
                <a16:creationId xmlns:a16="http://schemas.microsoft.com/office/drawing/2014/main" id="{E9FC346F-2F1A-4B81-A3E3-69A41862CE61}"/>
              </a:ext>
            </a:extLst>
          </p:cNvPr>
          <p:cNvGrpSpPr/>
          <p:nvPr/>
        </p:nvGrpSpPr>
        <p:grpSpPr>
          <a:xfrm>
            <a:off x="1548467" y="1823866"/>
            <a:ext cx="6539966" cy="4775434"/>
            <a:chOff x="2227040" y="1001430"/>
            <a:chExt cx="6840760" cy="5220580"/>
          </a:xfrm>
        </p:grpSpPr>
        <p:pic>
          <p:nvPicPr>
            <p:cNvPr id="2050" name="Picture 2" descr="https://lh3.googleusercontent.com/IczvexMSkYp-zdE7ZLSGLXUlsu0LuFWsjr1n6cmsFaKFzWh6arw9xfLjJIguVuBi7TuwvfH5iy5Jbyekqc20cpaxnmzsgllu5RtYC3ISgDizNKGb9ike7-ekirlLCS7WfJ9sxiLE"/>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2980" r="14637"/>
            <a:stretch/>
          </p:blipFill>
          <p:spPr bwMode="auto">
            <a:xfrm>
              <a:off x="2227040" y="1001430"/>
              <a:ext cx="6840760" cy="522058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8E1FFA0A-07B3-4B55-8128-33B81D4E2F70}"/>
                </a:ext>
              </a:extLst>
            </p:cNvPr>
            <p:cNvSpPr/>
            <p:nvPr/>
          </p:nvSpPr>
          <p:spPr>
            <a:xfrm>
              <a:off x="4292334" y="5281495"/>
              <a:ext cx="1147816" cy="161748"/>
            </a:xfrm>
            <a:prstGeom prst="rect">
              <a:avLst/>
            </a:prstGeom>
            <a:solidFill>
              <a:srgbClr val="EF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50" b="1" dirty="0">
                  <a:solidFill>
                    <a:schemeClr val="tx1">
                      <a:lumMod val="65000"/>
                      <a:lumOff val="35000"/>
                    </a:schemeClr>
                  </a:solidFill>
                  <a:latin typeface="Arial" panose="020B0604020202020204" pitchFamily="34" charset="0"/>
                  <a:cs typeface="Arial" panose="020B0604020202020204" pitchFamily="34" charset="0"/>
                </a:rPr>
                <a:t>Ecuador</a:t>
              </a:r>
              <a:endParaRPr lang="es-ES" sz="105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26" name="Picture 2" descr="Resultado de imagen para bandera ecuador">
              <a:extLst>
                <a:ext uri="{FF2B5EF4-FFF2-40B4-BE49-F238E27FC236}">
                  <a16:creationId xmlns:a16="http://schemas.microsoft.com/office/drawing/2014/main" id="{90DA995A-6D77-46D1-9FCC-642A750808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3801" y="5291606"/>
              <a:ext cx="241479" cy="157029"/>
            </a:xfrm>
            <a:prstGeom prst="rect">
              <a:avLst/>
            </a:prstGeom>
            <a:noFill/>
            <a:extLst>
              <a:ext uri="{909E8E84-426E-40DD-AFC4-6F175D3DCCD1}">
                <a14:hiddenFill xmlns:a14="http://schemas.microsoft.com/office/drawing/2010/main">
                  <a:solidFill>
                    <a:srgbClr val="FFFFFF"/>
                  </a:solidFill>
                </a14:hiddenFill>
              </a:ext>
            </a:extLst>
          </p:spPr>
        </p:pic>
        <p:sp>
          <p:nvSpPr>
            <p:cNvPr id="3" name="Forma libre: forma 2">
              <a:extLst>
                <a:ext uri="{FF2B5EF4-FFF2-40B4-BE49-F238E27FC236}">
                  <a16:creationId xmlns:a16="http://schemas.microsoft.com/office/drawing/2014/main" id="{01ECDFAB-22B8-4A56-A236-A75ECEAEA5D4}"/>
                </a:ext>
              </a:extLst>
            </p:cNvPr>
            <p:cNvSpPr/>
            <p:nvPr/>
          </p:nvSpPr>
          <p:spPr>
            <a:xfrm>
              <a:off x="5164281" y="1983220"/>
              <a:ext cx="194995" cy="183574"/>
            </a:xfrm>
            <a:custGeom>
              <a:avLst/>
              <a:gdLst>
                <a:gd name="connsiteX0" fmla="*/ 0 w 194995"/>
                <a:gd name="connsiteY0" fmla="*/ 110836 h 183572"/>
                <a:gd name="connsiteX1" fmla="*/ 0 w 194995"/>
                <a:gd name="connsiteY1" fmla="*/ 110836 h 183572"/>
                <a:gd name="connsiteX2" fmla="*/ 10391 w 194995"/>
                <a:gd name="connsiteY2" fmla="*/ 83127 h 183572"/>
                <a:gd name="connsiteX3" fmla="*/ 31172 w 194995"/>
                <a:gd name="connsiteY3" fmla="*/ 69272 h 183572"/>
                <a:gd name="connsiteX4" fmla="*/ 45027 w 194995"/>
                <a:gd name="connsiteY4" fmla="*/ 65809 h 183572"/>
                <a:gd name="connsiteX5" fmla="*/ 55418 w 194995"/>
                <a:gd name="connsiteY5" fmla="*/ 62345 h 183572"/>
                <a:gd name="connsiteX6" fmla="*/ 83127 w 194995"/>
                <a:gd name="connsiteY6" fmla="*/ 58881 h 183572"/>
                <a:gd name="connsiteX7" fmla="*/ 96982 w 194995"/>
                <a:gd name="connsiteY7" fmla="*/ 41563 h 183572"/>
                <a:gd name="connsiteX8" fmla="*/ 121227 w 194995"/>
                <a:gd name="connsiteY8" fmla="*/ 27709 h 183572"/>
                <a:gd name="connsiteX9" fmla="*/ 124691 w 194995"/>
                <a:gd name="connsiteY9" fmla="*/ 17318 h 183572"/>
                <a:gd name="connsiteX10" fmla="*/ 131618 w 194995"/>
                <a:gd name="connsiteY10" fmla="*/ 6927 h 183572"/>
                <a:gd name="connsiteX11" fmla="*/ 121227 w 194995"/>
                <a:gd name="connsiteY11" fmla="*/ 3463 h 183572"/>
                <a:gd name="connsiteX12" fmla="*/ 131618 w 194995"/>
                <a:gd name="connsiteY12" fmla="*/ 0 h 183572"/>
                <a:gd name="connsiteX13" fmla="*/ 183572 w 194995"/>
                <a:gd name="connsiteY13" fmla="*/ 6927 h 183572"/>
                <a:gd name="connsiteX14" fmla="*/ 190500 w 194995"/>
                <a:gd name="connsiteY14" fmla="*/ 13854 h 183572"/>
                <a:gd name="connsiteX15" fmla="*/ 190500 w 194995"/>
                <a:gd name="connsiteY15" fmla="*/ 79663 h 183572"/>
                <a:gd name="connsiteX16" fmla="*/ 183572 w 194995"/>
                <a:gd name="connsiteY16" fmla="*/ 107372 h 183572"/>
                <a:gd name="connsiteX17" fmla="*/ 176645 w 194995"/>
                <a:gd name="connsiteY17" fmla="*/ 117763 h 183572"/>
                <a:gd name="connsiteX18" fmla="*/ 162791 w 194995"/>
                <a:gd name="connsiteY18" fmla="*/ 135081 h 183572"/>
                <a:gd name="connsiteX19" fmla="*/ 159327 w 194995"/>
                <a:gd name="connsiteY19" fmla="*/ 152400 h 183572"/>
                <a:gd name="connsiteX20" fmla="*/ 148936 w 194995"/>
                <a:gd name="connsiteY20" fmla="*/ 183572 h 183572"/>
                <a:gd name="connsiteX21" fmla="*/ 138545 w 194995"/>
                <a:gd name="connsiteY21" fmla="*/ 173181 h 183572"/>
                <a:gd name="connsiteX22" fmla="*/ 128154 w 194995"/>
                <a:gd name="connsiteY22" fmla="*/ 155863 h 183572"/>
                <a:gd name="connsiteX23" fmla="*/ 76200 w 194995"/>
                <a:gd name="connsiteY23" fmla="*/ 176645 h 183572"/>
                <a:gd name="connsiteX24" fmla="*/ 69272 w 194995"/>
                <a:gd name="connsiteY24" fmla="*/ 183572 h 183572"/>
                <a:gd name="connsiteX25" fmla="*/ 48491 w 194995"/>
                <a:gd name="connsiteY25" fmla="*/ 145472 h 183572"/>
                <a:gd name="connsiteX26" fmla="*/ 45027 w 194995"/>
                <a:gd name="connsiteY26" fmla="*/ 135081 h 183572"/>
                <a:gd name="connsiteX27" fmla="*/ 34636 w 194995"/>
                <a:gd name="connsiteY27" fmla="*/ 131618 h 183572"/>
                <a:gd name="connsiteX28" fmla="*/ 13854 w 194995"/>
                <a:gd name="connsiteY28" fmla="*/ 121227 h 183572"/>
                <a:gd name="connsiteX29" fmla="*/ 0 w 194995"/>
                <a:gd name="connsiteY29" fmla="*/ 110836 h 18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4995" h="183572">
                  <a:moveTo>
                    <a:pt x="0" y="110836"/>
                  </a:moveTo>
                  <a:lnTo>
                    <a:pt x="0" y="110836"/>
                  </a:lnTo>
                  <a:cubicBezTo>
                    <a:pt x="3464" y="101600"/>
                    <a:pt x="5667" y="91787"/>
                    <a:pt x="10391" y="83127"/>
                  </a:cubicBezTo>
                  <a:cubicBezTo>
                    <a:pt x="15757" y="73290"/>
                    <a:pt x="21804" y="71948"/>
                    <a:pt x="31172" y="69272"/>
                  </a:cubicBezTo>
                  <a:cubicBezTo>
                    <a:pt x="35749" y="67964"/>
                    <a:pt x="40450" y="67117"/>
                    <a:pt x="45027" y="65809"/>
                  </a:cubicBezTo>
                  <a:cubicBezTo>
                    <a:pt x="48538" y="64806"/>
                    <a:pt x="51826" y="62998"/>
                    <a:pt x="55418" y="62345"/>
                  </a:cubicBezTo>
                  <a:cubicBezTo>
                    <a:pt x="64576" y="60680"/>
                    <a:pt x="73891" y="60036"/>
                    <a:pt x="83127" y="58881"/>
                  </a:cubicBezTo>
                  <a:cubicBezTo>
                    <a:pt x="114946" y="37669"/>
                    <a:pt x="76072" y="66656"/>
                    <a:pt x="96982" y="41563"/>
                  </a:cubicBezTo>
                  <a:cubicBezTo>
                    <a:pt x="105048" y="31884"/>
                    <a:pt x="110868" y="31161"/>
                    <a:pt x="121227" y="27709"/>
                  </a:cubicBezTo>
                  <a:cubicBezTo>
                    <a:pt x="122382" y="24245"/>
                    <a:pt x="123058" y="20584"/>
                    <a:pt x="124691" y="17318"/>
                  </a:cubicBezTo>
                  <a:cubicBezTo>
                    <a:pt x="126553" y="13595"/>
                    <a:pt x="132628" y="10965"/>
                    <a:pt x="131618" y="6927"/>
                  </a:cubicBezTo>
                  <a:cubicBezTo>
                    <a:pt x="130732" y="3385"/>
                    <a:pt x="124691" y="4618"/>
                    <a:pt x="121227" y="3463"/>
                  </a:cubicBezTo>
                  <a:cubicBezTo>
                    <a:pt x="124691" y="2309"/>
                    <a:pt x="127967" y="0"/>
                    <a:pt x="131618" y="0"/>
                  </a:cubicBezTo>
                  <a:cubicBezTo>
                    <a:pt x="165524" y="0"/>
                    <a:pt x="162959" y="55"/>
                    <a:pt x="183572" y="6927"/>
                  </a:cubicBezTo>
                  <a:cubicBezTo>
                    <a:pt x="185881" y="9236"/>
                    <a:pt x="188820" y="11054"/>
                    <a:pt x="190500" y="13854"/>
                  </a:cubicBezTo>
                  <a:cubicBezTo>
                    <a:pt x="200498" y="30516"/>
                    <a:pt x="190730" y="77825"/>
                    <a:pt x="190500" y="79663"/>
                  </a:cubicBezTo>
                  <a:cubicBezTo>
                    <a:pt x="189319" y="89110"/>
                    <a:pt x="188853" y="99450"/>
                    <a:pt x="183572" y="107372"/>
                  </a:cubicBezTo>
                  <a:cubicBezTo>
                    <a:pt x="181263" y="110836"/>
                    <a:pt x="179245" y="114512"/>
                    <a:pt x="176645" y="117763"/>
                  </a:cubicBezTo>
                  <a:cubicBezTo>
                    <a:pt x="156899" y="142448"/>
                    <a:pt x="184117" y="103093"/>
                    <a:pt x="162791" y="135081"/>
                  </a:cubicBezTo>
                  <a:cubicBezTo>
                    <a:pt x="161636" y="140854"/>
                    <a:pt x="161189" y="146815"/>
                    <a:pt x="159327" y="152400"/>
                  </a:cubicBezTo>
                  <a:cubicBezTo>
                    <a:pt x="144986" y="195423"/>
                    <a:pt x="158864" y="133936"/>
                    <a:pt x="148936" y="183572"/>
                  </a:cubicBezTo>
                  <a:cubicBezTo>
                    <a:pt x="145472" y="180108"/>
                    <a:pt x="141262" y="177257"/>
                    <a:pt x="138545" y="173181"/>
                  </a:cubicBezTo>
                  <a:cubicBezTo>
                    <a:pt x="120560" y="146203"/>
                    <a:pt x="149731" y="177440"/>
                    <a:pt x="128154" y="155863"/>
                  </a:cubicBezTo>
                  <a:cubicBezTo>
                    <a:pt x="72542" y="160498"/>
                    <a:pt x="97298" y="147110"/>
                    <a:pt x="76200" y="176645"/>
                  </a:cubicBezTo>
                  <a:cubicBezTo>
                    <a:pt x="74302" y="179302"/>
                    <a:pt x="71581" y="181263"/>
                    <a:pt x="69272" y="183572"/>
                  </a:cubicBezTo>
                  <a:cubicBezTo>
                    <a:pt x="62345" y="170872"/>
                    <a:pt x="54960" y="158411"/>
                    <a:pt x="48491" y="145472"/>
                  </a:cubicBezTo>
                  <a:cubicBezTo>
                    <a:pt x="46858" y="142206"/>
                    <a:pt x="47609" y="137663"/>
                    <a:pt x="45027" y="135081"/>
                  </a:cubicBezTo>
                  <a:cubicBezTo>
                    <a:pt x="42445" y="132499"/>
                    <a:pt x="38100" y="132772"/>
                    <a:pt x="34636" y="131618"/>
                  </a:cubicBezTo>
                  <a:cubicBezTo>
                    <a:pt x="25879" y="125781"/>
                    <a:pt x="24096" y="123276"/>
                    <a:pt x="13854" y="121227"/>
                  </a:cubicBezTo>
                  <a:cubicBezTo>
                    <a:pt x="11590" y="120774"/>
                    <a:pt x="2309" y="112568"/>
                    <a:pt x="0" y="110836"/>
                  </a:cubicBezTo>
                  <a:close/>
                </a:path>
              </a:pathLst>
            </a:custGeom>
            <a:solidFill>
              <a:srgbClr val="00B0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Forma libre: forma 3">
              <a:extLst>
                <a:ext uri="{FF2B5EF4-FFF2-40B4-BE49-F238E27FC236}">
                  <a16:creationId xmlns:a16="http://schemas.microsoft.com/office/drawing/2014/main" id="{8B6890AD-5C50-43DB-AACA-76F924B3329E}"/>
                </a:ext>
              </a:extLst>
            </p:cNvPr>
            <p:cNvSpPr/>
            <p:nvPr/>
          </p:nvSpPr>
          <p:spPr>
            <a:xfrm>
              <a:off x="5506532" y="2679487"/>
              <a:ext cx="271046" cy="324382"/>
            </a:xfrm>
            <a:custGeom>
              <a:avLst/>
              <a:gdLst>
                <a:gd name="connsiteX0" fmla="*/ 15627 w 271046"/>
                <a:gd name="connsiteY0" fmla="*/ 286069 h 324382"/>
                <a:gd name="connsiteX1" fmla="*/ 15627 w 271046"/>
                <a:gd name="connsiteY1" fmla="*/ 286069 h 324382"/>
                <a:gd name="connsiteX2" fmla="*/ 74373 w 271046"/>
                <a:gd name="connsiteY2" fmla="*/ 298840 h 324382"/>
                <a:gd name="connsiteX3" fmla="*/ 76927 w 271046"/>
                <a:gd name="connsiteY3" fmla="*/ 324382 h 324382"/>
                <a:gd name="connsiteX4" fmla="*/ 87144 w 271046"/>
                <a:gd name="connsiteY4" fmla="*/ 321828 h 324382"/>
                <a:gd name="connsiteX5" fmla="*/ 94807 w 271046"/>
                <a:gd name="connsiteY5" fmla="*/ 319274 h 324382"/>
                <a:gd name="connsiteX6" fmla="*/ 102469 w 271046"/>
                <a:gd name="connsiteY6" fmla="*/ 293732 h 324382"/>
                <a:gd name="connsiteX7" fmla="*/ 110132 w 271046"/>
                <a:gd name="connsiteY7" fmla="*/ 270744 h 324382"/>
                <a:gd name="connsiteX8" fmla="*/ 112686 w 271046"/>
                <a:gd name="connsiteY8" fmla="*/ 263082 h 324382"/>
                <a:gd name="connsiteX9" fmla="*/ 120348 w 271046"/>
                <a:gd name="connsiteY9" fmla="*/ 237540 h 324382"/>
                <a:gd name="connsiteX10" fmla="*/ 125457 w 271046"/>
                <a:gd name="connsiteY10" fmla="*/ 227323 h 324382"/>
                <a:gd name="connsiteX11" fmla="*/ 128011 w 271046"/>
                <a:gd name="connsiteY11" fmla="*/ 219661 h 324382"/>
                <a:gd name="connsiteX12" fmla="*/ 145890 w 271046"/>
                <a:gd name="connsiteY12" fmla="*/ 214552 h 324382"/>
                <a:gd name="connsiteX13" fmla="*/ 161215 w 271046"/>
                <a:gd name="connsiteY13" fmla="*/ 209444 h 324382"/>
                <a:gd name="connsiteX14" fmla="*/ 194420 w 271046"/>
                <a:gd name="connsiteY14" fmla="*/ 204335 h 324382"/>
                <a:gd name="connsiteX15" fmla="*/ 202083 w 271046"/>
                <a:gd name="connsiteY15" fmla="*/ 199227 h 324382"/>
                <a:gd name="connsiteX16" fmla="*/ 207191 w 271046"/>
                <a:gd name="connsiteY16" fmla="*/ 191564 h 324382"/>
                <a:gd name="connsiteX17" fmla="*/ 217408 w 271046"/>
                <a:gd name="connsiteY17" fmla="*/ 189010 h 324382"/>
                <a:gd name="connsiteX18" fmla="*/ 227624 w 271046"/>
                <a:gd name="connsiteY18" fmla="*/ 183902 h 324382"/>
                <a:gd name="connsiteX19" fmla="*/ 232733 w 271046"/>
                <a:gd name="connsiteY19" fmla="*/ 178794 h 324382"/>
                <a:gd name="connsiteX20" fmla="*/ 240395 w 271046"/>
                <a:gd name="connsiteY20" fmla="*/ 176239 h 324382"/>
                <a:gd name="connsiteX21" fmla="*/ 248058 w 271046"/>
                <a:gd name="connsiteY21" fmla="*/ 171131 h 324382"/>
                <a:gd name="connsiteX22" fmla="*/ 260829 w 271046"/>
                <a:gd name="connsiteY22" fmla="*/ 153252 h 324382"/>
                <a:gd name="connsiteX23" fmla="*/ 263383 w 271046"/>
                <a:gd name="connsiteY23" fmla="*/ 143035 h 324382"/>
                <a:gd name="connsiteX24" fmla="*/ 268491 w 271046"/>
                <a:gd name="connsiteY24" fmla="*/ 127710 h 324382"/>
                <a:gd name="connsiteX25" fmla="*/ 271046 w 271046"/>
                <a:gd name="connsiteY25" fmla="*/ 120047 h 324382"/>
                <a:gd name="connsiteX26" fmla="*/ 265937 w 271046"/>
                <a:gd name="connsiteY26" fmla="*/ 109830 h 324382"/>
                <a:gd name="connsiteX27" fmla="*/ 258275 w 271046"/>
                <a:gd name="connsiteY27" fmla="*/ 104722 h 324382"/>
                <a:gd name="connsiteX28" fmla="*/ 255721 w 271046"/>
                <a:gd name="connsiteY28" fmla="*/ 97059 h 324382"/>
                <a:gd name="connsiteX29" fmla="*/ 250612 w 271046"/>
                <a:gd name="connsiteY29" fmla="*/ 91951 h 324382"/>
                <a:gd name="connsiteX30" fmla="*/ 245504 w 271046"/>
                <a:gd name="connsiteY30" fmla="*/ 63855 h 324382"/>
                <a:gd name="connsiteX31" fmla="*/ 225070 w 271046"/>
                <a:gd name="connsiteY31" fmla="*/ 53638 h 324382"/>
                <a:gd name="connsiteX32" fmla="*/ 176541 w 271046"/>
                <a:gd name="connsiteY32" fmla="*/ 48530 h 324382"/>
                <a:gd name="connsiteX33" fmla="*/ 168878 w 271046"/>
                <a:gd name="connsiteY33" fmla="*/ 38313 h 324382"/>
                <a:gd name="connsiteX34" fmla="*/ 163770 w 271046"/>
                <a:gd name="connsiteY34" fmla="*/ 30650 h 324382"/>
                <a:gd name="connsiteX35" fmla="*/ 140782 w 271046"/>
                <a:gd name="connsiteY35" fmla="*/ 22988 h 324382"/>
                <a:gd name="connsiteX36" fmla="*/ 125457 w 271046"/>
                <a:gd name="connsiteY36" fmla="*/ 17880 h 324382"/>
                <a:gd name="connsiteX37" fmla="*/ 117794 w 271046"/>
                <a:gd name="connsiteY37" fmla="*/ 15325 h 324382"/>
                <a:gd name="connsiteX38" fmla="*/ 112686 w 271046"/>
                <a:gd name="connsiteY38" fmla="*/ 7663 h 324382"/>
                <a:gd name="connsiteX39" fmla="*/ 105023 w 271046"/>
                <a:gd name="connsiteY39" fmla="*/ 5109 h 324382"/>
                <a:gd name="connsiteX40" fmla="*/ 99915 w 271046"/>
                <a:gd name="connsiteY40" fmla="*/ 0 h 324382"/>
                <a:gd name="connsiteX41" fmla="*/ 79481 w 271046"/>
                <a:gd name="connsiteY41" fmla="*/ 2554 h 324382"/>
                <a:gd name="connsiteX42" fmla="*/ 71819 w 271046"/>
                <a:gd name="connsiteY42" fmla="*/ 28096 h 324382"/>
                <a:gd name="connsiteX43" fmla="*/ 69265 w 271046"/>
                <a:gd name="connsiteY43" fmla="*/ 35759 h 324382"/>
                <a:gd name="connsiteX44" fmla="*/ 53940 w 271046"/>
                <a:gd name="connsiteY44" fmla="*/ 45976 h 324382"/>
                <a:gd name="connsiteX45" fmla="*/ 46277 w 271046"/>
                <a:gd name="connsiteY45" fmla="*/ 51084 h 324382"/>
                <a:gd name="connsiteX46" fmla="*/ 41169 w 271046"/>
                <a:gd name="connsiteY46" fmla="*/ 71518 h 324382"/>
                <a:gd name="connsiteX47" fmla="*/ 38614 w 271046"/>
                <a:gd name="connsiteY47" fmla="*/ 94505 h 324382"/>
                <a:gd name="connsiteX48" fmla="*/ 36060 w 271046"/>
                <a:gd name="connsiteY48" fmla="*/ 102168 h 324382"/>
                <a:gd name="connsiteX49" fmla="*/ 23289 w 271046"/>
                <a:gd name="connsiteY49" fmla="*/ 114939 h 324382"/>
                <a:gd name="connsiteX50" fmla="*/ 13072 w 271046"/>
                <a:gd name="connsiteY50" fmla="*/ 127710 h 324382"/>
                <a:gd name="connsiteX51" fmla="*/ 2856 w 271046"/>
                <a:gd name="connsiteY51" fmla="*/ 140481 h 324382"/>
                <a:gd name="connsiteX52" fmla="*/ 5410 w 271046"/>
                <a:gd name="connsiteY52" fmla="*/ 176239 h 324382"/>
                <a:gd name="connsiteX53" fmla="*/ 15627 w 271046"/>
                <a:gd name="connsiteY53" fmla="*/ 186456 h 324382"/>
                <a:gd name="connsiteX54" fmla="*/ 23289 w 271046"/>
                <a:gd name="connsiteY54" fmla="*/ 194119 h 324382"/>
                <a:gd name="connsiteX55" fmla="*/ 38614 w 271046"/>
                <a:gd name="connsiteY55" fmla="*/ 191564 h 324382"/>
                <a:gd name="connsiteX56" fmla="*/ 43723 w 271046"/>
                <a:gd name="connsiteY56" fmla="*/ 186456 h 324382"/>
                <a:gd name="connsiteX57" fmla="*/ 48831 w 271046"/>
                <a:gd name="connsiteY57" fmla="*/ 194119 h 324382"/>
                <a:gd name="connsiteX58" fmla="*/ 46277 w 271046"/>
                <a:gd name="connsiteY58" fmla="*/ 217106 h 324382"/>
                <a:gd name="connsiteX59" fmla="*/ 41169 w 271046"/>
                <a:gd name="connsiteY59" fmla="*/ 222215 h 324382"/>
                <a:gd name="connsiteX60" fmla="*/ 23289 w 271046"/>
                <a:gd name="connsiteY60" fmla="*/ 227323 h 324382"/>
                <a:gd name="connsiteX61" fmla="*/ 18181 w 271046"/>
                <a:gd name="connsiteY61" fmla="*/ 232432 h 324382"/>
                <a:gd name="connsiteX62" fmla="*/ 13072 w 271046"/>
                <a:gd name="connsiteY62" fmla="*/ 247757 h 324382"/>
                <a:gd name="connsiteX63" fmla="*/ 15627 w 271046"/>
                <a:gd name="connsiteY63" fmla="*/ 286069 h 32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1046" h="324382">
                  <a:moveTo>
                    <a:pt x="15627" y="286069"/>
                  </a:moveTo>
                  <a:lnTo>
                    <a:pt x="15627" y="286069"/>
                  </a:lnTo>
                  <a:cubicBezTo>
                    <a:pt x="37475" y="287110"/>
                    <a:pt x="68831" y="272975"/>
                    <a:pt x="74373" y="298840"/>
                  </a:cubicBezTo>
                  <a:cubicBezTo>
                    <a:pt x="76166" y="307207"/>
                    <a:pt x="76076" y="315868"/>
                    <a:pt x="76927" y="324382"/>
                  </a:cubicBezTo>
                  <a:cubicBezTo>
                    <a:pt x="80333" y="323531"/>
                    <a:pt x="83769" y="322792"/>
                    <a:pt x="87144" y="321828"/>
                  </a:cubicBezTo>
                  <a:cubicBezTo>
                    <a:pt x="89733" y="321088"/>
                    <a:pt x="93242" y="321465"/>
                    <a:pt x="94807" y="319274"/>
                  </a:cubicBezTo>
                  <a:cubicBezTo>
                    <a:pt x="97921" y="314915"/>
                    <a:pt x="100633" y="299853"/>
                    <a:pt x="102469" y="293732"/>
                  </a:cubicBezTo>
                  <a:cubicBezTo>
                    <a:pt x="102489" y="293664"/>
                    <a:pt x="108844" y="274609"/>
                    <a:pt x="110132" y="270744"/>
                  </a:cubicBezTo>
                  <a:cubicBezTo>
                    <a:pt x="110983" y="268190"/>
                    <a:pt x="112033" y="265694"/>
                    <a:pt x="112686" y="263082"/>
                  </a:cubicBezTo>
                  <a:cubicBezTo>
                    <a:pt x="114519" y="255750"/>
                    <a:pt x="117239" y="243757"/>
                    <a:pt x="120348" y="237540"/>
                  </a:cubicBezTo>
                  <a:cubicBezTo>
                    <a:pt x="122051" y="234134"/>
                    <a:pt x="123957" y="230823"/>
                    <a:pt x="125457" y="227323"/>
                  </a:cubicBezTo>
                  <a:cubicBezTo>
                    <a:pt x="126518" y="224849"/>
                    <a:pt x="126107" y="221565"/>
                    <a:pt x="128011" y="219661"/>
                  </a:cubicBezTo>
                  <a:cubicBezTo>
                    <a:pt x="129239" y="218433"/>
                    <a:pt x="145792" y="214581"/>
                    <a:pt x="145890" y="214552"/>
                  </a:cubicBezTo>
                  <a:cubicBezTo>
                    <a:pt x="151048" y="213005"/>
                    <a:pt x="155904" y="210329"/>
                    <a:pt x="161215" y="209444"/>
                  </a:cubicBezTo>
                  <a:cubicBezTo>
                    <a:pt x="182479" y="205900"/>
                    <a:pt x="171414" y="207623"/>
                    <a:pt x="194420" y="204335"/>
                  </a:cubicBezTo>
                  <a:cubicBezTo>
                    <a:pt x="196974" y="202632"/>
                    <a:pt x="199912" y="201398"/>
                    <a:pt x="202083" y="199227"/>
                  </a:cubicBezTo>
                  <a:cubicBezTo>
                    <a:pt x="204254" y="197056"/>
                    <a:pt x="204637" y="193267"/>
                    <a:pt x="207191" y="191564"/>
                  </a:cubicBezTo>
                  <a:cubicBezTo>
                    <a:pt x="210112" y="189617"/>
                    <a:pt x="214002" y="189861"/>
                    <a:pt x="217408" y="189010"/>
                  </a:cubicBezTo>
                  <a:cubicBezTo>
                    <a:pt x="220813" y="187307"/>
                    <a:pt x="224456" y="186014"/>
                    <a:pt x="227624" y="183902"/>
                  </a:cubicBezTo>
                  <a:cubicBezTo>
                    <a:pt x="229628" y="182566"/>
                    <a:pt x="230668" y="180033"/>
                    <a:pt x="232733" y="178794"/>
                  </a:cubicBezTo>
                  <a:cubicBezTo>
                    <a:pt x="235042" y="177409"/>
                    <a:pt x="237987" y="177443"/>
                    <a:pt x="240395" y="176239"/>
                  </a:cubicBezTo>
                  <a:cubicBezTo>
                    <a:pt x="243141" y="174866"/>
                    <a:pt x="245504" y="172834"/>
                    <a:pt x="248058" y="171131"/>
                  </a:cubicBezTo>
                  <a:cubicBezTo>
                    <a:pt x="248930" y="169968"/>
                    <a:pt x="259584" y="156157"/>
                    <a:pt x="260829" y="153252"/>
                  </a:cubicBezTo>
                  <a:cubicBezTo>
                    <a:pt x="262212" y="150025"/>
                    <a:pt x="262374" y="146397"/>
                    <a:pt x="263383" y="143035"/>
                  </a:cubicBezTo>
                  <a:cubicBezTo>
                    <a:pt x="264930" y="137877"/>
                    <a:pt x="266788" y="132818"/>
                    <a:pt x="268491" y="127710"/>
                  </a:cubicBezTo>
                  <a:lnTo>
                    <a:pt x="271046" y="120047"/>
                  </a:lnTo>
                  <a:cubicBezTo>
                    <a:pt x="269343" y="116641"/>
                    <a:pt x="268375" y="112755"/>
                    <a:pt x="265937" y="109830"/>
                  </a:cubicBezTo>
                  <a:cubicBezTo>
                    <a:pt x="263972" y="107472"/>
                    <a:pt x="260192" y="107119"/>
                    <a:pt x="258275" y="104722"/>
                  </a:cubicBezTo>
                  <a:cubicBezTo>
                    <a:pt x="256593" y="102619"/>
                    <a:pt x="257106" y="99368"/>
                    <a:pt x="255721" y="97059"/>
                  </a:cubicBezTo>
                  <a:cubicBezTo>
                    <a:pt x="254482" y="94994"/>
                    <a:pt x="252315" y="93654"/>
                    <a:pt x="250612" y="91951"/>
                  </a:cubicBezTo>
                  <a:cubicBezTo>
                    <a:pt x="250260" y="89138"/>
                    <a:pt x="249233" y="70070"/>
                    <a:pt x="245504" y="63855"/>
                  </a:cubicBezTo>
                  <a:cubicBezTo>
                    <a:pt x="241047" y="56427"/>
                    <a:pt x="232708" y="56184"/>
                    <a:pt x="225070" y="53638"/>
                  </a:cubicBezTo>
                  <a:cubicBezTo>
                    <a:pt x="204462" y="46768"/>
                    <a:pt x="220084" y="51251"/>
                    <a:pt x="176541" y="48530"/>
                  </a:cubicBezTo>
                  <a:cubicBezTo>
                    <a:pt x="173987" y="45124"/>
                    <a:pt x="171352" y="41777"/>
                    <a:pt x="168878" y="38313"/>
                  </a:cubicBezTo>
                  <a:cubicBezTo>
                    <a:pt x="167094" y="35815"/>
                    <a:pt x="166373" y="32277"/>
                    <a:pt x="163770" y="30650"/>
                  </a:cubicBezTo>
                  <a:cubicBezTo>
                    <a:pt x="163769" y="30649"/>
                    <a:pt x="144614" y="24265"/>
                    <a:pt x="140782" y="22988"/>
                  </a:cubicBezTo>
                  <a:lnTo>
                    <a:pt x="125457" y="17880"/>
                  </a:lnTo>
                  <a:lnTo>
                    <a:pt x="117794" y="15325"/>
                  </a:lnTo>
                  <a:cubicBezTo>
                    <a:pt x="116091" y="12771"/>
                    <a:pt x="115083" y="9580"/>
                    <a:pt x="112686" y="7663"/>
                  </a:cubicBezTo>
                  <a:cubicBezTo>
                    <a:pt x="110583" y="5981"/>
                    <a:pt x="107332" y="6494"/>
                    <a:pt x="105023" y="5109"/>
                  </a:cubicBezTo>
                  <a:cubicBezTo>
                    <a:pt x="102958" y="3870"/>
                    <a:pt x="101618" y="1703"/>
                    <a:pt x="99915" y="0"/>
                  </a:cubicBezTo>
                  <a:cubicBezTo>
                    <a:pt x="93104" y="851"/>
                    <a:pt x="85367" y="-978"/>
                    <a:pt x="79481" y="2554"/>
                  </a:cubicBezTo>
                  <a:cubicBezTo>
                    <a:pt x="75444" y="4976"/>
                    <a:pt x="72732" y="24445"/>
                    <a:pt x="71819" y="28096"/>
                  </a:cubicBezTo>
                  <a:cubicBezTo>
                    <a:pt x="71166" y="30708"/>
                    <a:pt x="71169" y="33855"/>
                    <a:pt x="69265" y="35759"/>
                  </a:cubicBezTo>
                  <a:cubicBezTo>
                    <a:pt x="64924" y="40100"/>
                    <a:pt x="59048" y="42570"/>
                    <a:pt x="53940" y="45976"/>
                  </a:cubicBezTo>
                  <a:lnTo>
                    <a:pt x="46277" y="51084"/>
                  </a:lnTo>
                  <a:cubicBezTo>
                    <a:pt x="43306" y="59999"/>
                    <a:pt x="42711" y="60729"/>
                    <a:pt x="41169" y="71518"/>
                  </a:cubicBezTo>
                  <a:cubicBezTo>
                    <a:pt x="40079" y="79150"/>
                    <a:pt x="39882" y="86900"/>
                    <a:pt x="38614" y="94505"/>
                  </a:cubicBezTo>
                  <a:cubicBezTo>
                    <a:pt x="38171" y="97161"/>
                    <a:pt x="37675" y="100014"/>
                    <a:pt x="36060" y="102168"/>
                  </a:cubicBezTo>
                  <a:cubicBezTo>
                    <a:pt x="32448" y="106984"/>
                    <a:pt x="26628" y="109930"/>
                    <a:pt x="23289" y="114939"/>
                  </a:cubicBezTo>
                  <a:cubicBezTo>
                    <a:pt x="7569" y="138519"/>
                    <a:pt x="27630" y="109513"/>
                    <a:pt x="13072" y="127710"/>
                  </a:cubicBezTo>
                  <a:cubicBezTo>
                    <a:pt x="178" y="143827"/>
                    <a:pt x="15195" y="128140"/>
                    <a:pt x="2856" y="140481"/>
                  </a:cubicBezTo>
                  <a:cubicBezTo>
                    <a:pt x="-148" y="155501"/>
                    <a:pt x="-2609" y="158864"/>
                    <a:pt x="5410" y="176239"/>
                  </a:cubicBezTo>
                  <a:cubicBezTo>
                    <a:pt x="7428" y="180612"/>
                    <a:pt x="12221" y="183050"/>
                    <a:pt x="15627" y="186456"/>
                  </a:cubicBezTo>
                  <a:lnTo>
                    <a:pt x="23289" y="194119"/>
                  </a:lnTo>
                  <a:cubicBezTo>
                    <a:pt x="28397" y="193267"/>
                    <a:pt x="33765" y="193382"/>
                    <a:pt x="38614" y="191564"/>
                  </a:cubicBezTo>
                  <a:cubicBezTo>
                    <a:pt x="40869" y="190718"/>
                    <a:pt x="41387" y="185872"/>
                    <a:pt x="43723" y="186456"/>
                  </a:cubicBezTo>
                  <a:cubicBezTo>
                    <a:pt x="46701" y="187201"/>
                    <a:pt x="47128" y="191565"/>
                    <a:pt x="48831" y="194119"/>
                  </a:cubicBezTo>
                  <a:cubicBezTo>
                    <a:pt x="47980" y="201781"/>
                    <a:pt x="48305" y="209668"/>
                    <a:pt x="46277" y="217106"/>
                  </a:cubicBezTo>
                  <a:cubicBezTo>
                    <a:pt x="45643" y="219429"/>
                    <a:pt x="43234" y="220976"/>
                    <a:pt x="41169" y="222215"/>
                  </a:cubicBezTo>
                  <a:cubicBezTo>
                    <a:pt x="38553" y="223785"/>
                    <a:pt x="25196" y="226846"/>
                    <a:pt x="23289" y="227323"/>
                  </a:cubicBezTo>
                  <a:cubicBezTo>
                    <a:pt x="21586" y="229026"/>
                    <a:pt x="19258" y="230278"/>
                    <a:pt x="18181" y="232432"/>
                  </a:cubicBezTo>
                  <a:cubicBezTo>
                    <a:pt x="15773" y="237248"/>
                    <a:pt x="13072" y="247757"/>
                    <a:pt x="13072" y="247757"/>
                  </a:cubicBezTo>
                  <a:cubicBezTo>
                    <a:pt x="15815" y="272437"/>
                    <a:pt x="15201" y="279684"/>
                    <a:pt x="15627" y="286069"/>
                  </a:cubicBezTo>
                  <a:close/>
                </a:path>
              </a:pathLst>
            </a:custGeom>
            <a:solidFill>
              <a:srgbClr val="00B0F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5" name="Picture 22" descr="logo-es.png">
            <a:extLst>
              <a:ext uri="{FF2B5EF4-FFF2-40B4-BE49-F238E27FC236}">
                <a16:creationId xmlns:a16="http://schemas.microsoft.com/office/drawing/2014/main" id="{3F8416E8-A588-405D-B90C-EC2EDADBA303}"/>
              </a:ext>
            </a:extLst>
          </p:cNvPr>
          <p:cNvPicPr>
            <a:picLocks noChangeAspect="1"/>
          </p:cNvPicPr>
          <p:nvPr/>
        </p:nvPicPr>
        <p:blipFill>
          <a:blip r:embed="rId6" cstate="print"/>
          <a:stretch>
            <a:fillRect/>
          </a:stretch>
        </p:blipFill>
        <p:spPr>
          <a:xfrm>
            <a:off x="10475419" y="22504"/>
            <a:ext cx="1693397" cy="1374993"/>
          </a:xfrm>
          <a:prstGeom prst="rect">
            <a:avLst/>
          </a:prstGeom>
          <a:effectLst>
            <a:outerShdw blurRad="76200" dir="18900000" sy="23000" kx="-1200000" algn="bl" rotWithShape="0">
              <a:prstClr val="black">
                <a:alpha val="20000"/>
              </a:prstClr>
            </a:outerShdw>
          </a:effectLst>
        </p:spPr>
      </p:pic>
      <p:sp>
        <p:nvSpPr>
          <p:cNvPr id="26" name="Rectangle 23">
            <a:extLst>
              <a:ext uri="{FF2B5EF4-FFF2-40B4-BE49-F238E27FC236}">
                <a16:creationId xmlns:a16="http://schemas.microsoft.com/office/drawing/2014/main" id="{BD696E59-774F-4CE9-A5C4-230930908C89}"/>
              </a:ext>
            </a:extLst>
          </p:cNvPr>
          <p:cNvSpPr/>
          <p:nvPr/>
        </p:nvSpPr>
        <p:spPr>
          <a:xfrm>
            <a:off x="1413185" y="75789"/>
            <a:ext cx="9483265" cy="461665"/>
          </a:xfrm>
          <a:prstGeom prst="rect">
            <a:avLst/>
          </a:prstGeom>
          <a:noFill/>
        </p:spPr>
        <p:txBody>
          <a:bodyPr wrap="square">
            <a:spAutoFit/>
          </a:bodyPr>
          <a:lstStyle/>
          <a:p>
            <a:pPr algn="ctr"/>
            <a:r>
              <a:rPr lang="es-ES" sz="1200" dirty="0">
                <a:solidFill>
                  <a:srgbClr val="0070C0"/>
                </a:solidFill>
              </a:rPr>
              <a:t>66º periodo de sesiones de la Asamblea General de las Naciones Unidas (Septiembre de 2011) </a:t>
            </a:r>
          </a:p>
          <a:p>
            <a:pPr algn="ctr"/>
            <a:r>
              <a:rPr lang="es-ES" sz="1200" dirty="0">
                <a:solidFill>
                  <a:srgbClr val="0070C0"/>
                </a:solidFill>
              </a:rPr>
              <a:t>8 Países fundadores  79 miembros a la fecha</a:t>
            </a:r>
          </a:p>
        </p:txBody>
      </p:sp>
      <p:sp>
        <p:nvSpPr>
          <p:cNvPr id="27" name="Rectángulo 26">
            <a:extLst>
              <a:ext uri="{FF2B5EF4-FFF2-40B4-BE49-F238E27FC236}">
                <a16:creationId xmlns:a16="http://schemas.microsoft.com/office/drawing/2014/main" id="{F4AD91B7-9E7F-4E5F-BFD8-08C7274A6BA0}"/>
              </a:ext>
            </a:extLst>
          </p:cNvPr>
          <p:cNvSpPr/>
          <p:nvPr/>
        </p:nvSpPr>
        <p:spPr>
          <a:xfrm>
            <a:off x="2432894" y="447809"/>
            <a:ext cx="7607890" cy="261610"/>
          </a:xfrm>
          <a:prstGeom prst="rect">
            <a:avLst/>
          </a:prstGeom>
        </p:spPr>
        <p:txBody>
          <a:bodyPr wrap="square">
            <a:spAutoFit/>
          </a:bodyPr>
          <a:lstStyle/>
          <a:p>
            <a:pPr algn="ctr"/>
            <a:r>
              <a:rPr lang="es-ES" sz="1100" dirty="0"/>
              <a:t>(</a:t>
            </a:r>
            <a:r>
              <a:rPr lang="es-ES" sz="1100" b="1" dirty="0">
                <a:solidFill>
                  <a:schemeClr val="accent2">
                    <a:lumMod val="75000"/>
                  </a:schemeClr>
                </a:solidFill>
              </a:rPr>
              <a:t>Brasil</a:t>
            </a:r>
            <a:r>
              <a:rPr lang="es-ES" sz="1100" dirty="0"/>
              <a:t>, Indonesia, </a:t>
            </a:r>
            <a:r>
              <a:rPr lang="es-ES" sz="1100" b="1" dirty="0">
                <a:solidFill>
                  <a:schemeClr val="accent2">
                    <a:lumMod val="75000"/>
                  </a:schemeClr>
                </a:solidFill>
              </a:rPr>
              <a:t>México</a:t>
            </a:r>
            <a:r>
              <a:rPr lang="es-ES" sz="1100" dirty="0"/>
              <a:t>, Noruega, Filipinas, Sudáfrica, el Reino Unido y Estados Unidos)</a:t>
            </a:r>
          </a:p>
        </p:txBody>
      </p:sp>
      <p:grpSp>
        <p:nvGrpSpPr>
          <p:cNvPr id="8" name="Grupo 7">
            <a:extLst>
              <a:ext uri="{FF2B5EF4-FFF2-40B4-BE49-F238E27FC236}">
                <a16:creationId xmlns:a16="http://schemas.microsoft.com/office/drawing/2014/main" id="{6DC4FD46-DEEF-4361-9A06-ED33B4379745}"/>
              </a:ext>
            </a:extLst>
          </p:cNvPr>
          <p:cNvGrpSpPr/>
          <p:nvPr/>
        </p:nvGrpSpPr>
        <p:grpSpPr>
          <a:xfrm>
            <a:off x="6802373" y="3996415"/>
            <a:ext cx="5206820" cy="1999469"/>
            <a:chOff x="3368783" y="3236765"/>
            <a:chExt cx="6425610" cy="3567367"/>
          </a:xfrm>
        </p:grpSpPr>
        <p:pic>
          <p:nvPicPr>
            <p:cNvPr id="28" name="Picture 12" descr="pillar.png">
              <a:extLst>
                <a:ext uri="{FF2B5EF4-FFF2-40B4-BE49-F238E27FC236}">
                  <a16:creationId xmlns:a16="http://schemas.microsoft.com/office/drawing/2014/main" id="{3719CDAA-0B52-4163-95DB-68195E9EB171}"/>
                </a:ext>
              </a:extLst>
            </p:cNvPr>
            <p:cNvPicPr>
              <a:picLocks noChangeAspect="1"/>
            </p:cNvPicPr>
            <p:nvPr/>
          </p:nvPicPr>
          <p:blipFill>
            <a:blip r:embed="rId7" cstate="print"/>
            <a:stretch>
              <a:fillRect/>
            </a:stretch>
          </p:blipFill>
          <p:spPr>
            <a:xfrm>
              <a:off x="5887606" y="3236765"/>
              <a:ext cx="1281717" cy="987132"/>
            </a:xfrm>
            <a:prstGeom prst="rect">
              <a:avLst/>
            </a:prstGeom>
          </p:spPr>
        </p:pic>
        <p:cxnSp>
          <p:nvCxnSpPr>
            <p:cNvPr id="29" name="Straight Connector 13">
              <a:extLst>
                <a:ext uri="{FF2B5EF4-FFF2-40B4-BE49-F238E27FC236}">
                  <a16:creationId xmlns:a16="http://schemas.microsoft.com/office/drawing/2014/main" id="{EAD3FE0B-C938-4D2B-95DB-62346986F3D7}"/>
                </a:ext>
              </a:extLst>
            </p:cNvPr>
            <p:cNvCxnSpPr>
              <a:cxnSpLocks/>
            </p:cNvCxnSpPr>
            <p:nvPr/>
          </p:nvCxnSpPr>
          <p:spPr>
            <a:xfrm>
              <a:off x="6547919" y="4221248"/>
              <a:ext cx="0" cy="426864"/>
            </a:xfrm>
            <a:prstGeom prst="line">
              <a:avLst/>
            </a:prstGeom>
          </p:spPr>
          <p:style>
            <a:lnRef idx="3">
              <a:schemeClr val="dk1"/>
            </a:lnRef>
            <a:fillRef idx="0">
              <a:schemeClr val="dk1"/>
            </a:fillRef>
            <a:effectRef idx="2">
              <a:schemeClr val="dk1"/>
            </a:effectRef>
            <a:fontRef idx="minor">
              <a:schemeClr val="tx1"/>
            </a:fontRef>
          </p:style>
        </p:cxnSp>
        <p:sp>
          <p:nvSpPr>
            <p:cNvPr id="30" name="Oval 14">
              <a:extLst>
                <a:ext uri="{FF2B5EF4-FFF2-40B4-BE49-F238E27FC236}">
                  <a16:creationId xmlns:a16="http://schemas.microsoft.com/office/drawing/2014/main" id="{683E2A52-F068-43EA-9B69-E203F3DDBB05}"/>
                </a:ext>
              </a:extLst>
            </p:cNvPr>
            <p:cNvSpPr/>
            <p:nvPr/>
          </p:nvSpPr>
          <p:spPr>
            <a:xfrm>
              <a:off x="6462257" y="4610748"/>
              <a:ext cx="170121" cy="15948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a:p>
          </p:txBody>
        </p:sp>
        <p:cxnSp>
          <p:nvCxnSpPr>
            <p:cNvPr id="32" name="Straight Connector 15">
              <a:extLst>
                <a:ext uri="{FF2B5EF4-FFF2-40B4-BE49-F238E27FC236}">
                  <a16:creationId xmlns:a16="http://schemas.microsoft.com/office/drawing/2014/main" id="{7397CDCF-73D1-4533-83FC-1C1861E9C97E}"/>
                </a:ext>
              </a:extLst>
            </p:cNvPr>
            <p:cNvCxnSpPr>
              <a:stCxn id="30" idx="2"/>
            </p:cNvCxnSpPr>
            <p:nvPr/>
          </p:nvCxnSpPr>
          <p:spPr>
            <a:xfrm rot="10800000" flipV="1">
              <a:off x="3984837" y="4690492"/>
              <a:ext cx="2477420" cy="15384"/>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16">
              <a:extLst>
                <a:ext uri="{FF2B5EF4-FFF2-40B4-BE49-F238E27FC236}">
                  <a16:creationId xmlns:a16="http://schemas.microsoft.com/office/drawing/2014/main" id="{07C22BDC-A4CE-46D6-8B3D-4B896971C3AB}"/>
                </a:ext>
              </a:extLst>
            </p:cNvPr>
            <p:cNvCxnSpPr/>
            <p:nvPr/>
          </p:nvCxnSpPr>
          <p:spPr>
            <a:xfrm rot="10800000" flipV="1">
              <a:off x="6621129" y="4665472"/>
              <a:ext cx="2477420" cy="15384"/>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18">
              <a:extLst>
                <a:ext uri="{FF2B5EF4-FFF2-40B4-BE49-F238E27FC236}">
                  <a16:creationId xmlns:a16="http://schemas.microsoft.com/office/drawing/2014/main" id="{2CBD88CE-A6CF-4627-B8D0-E0F1A130AEAE}"/>
                </a:ext>
              </a:extLst>
            </p:cNvPr>
            <p:cNvCxnSpPr/>
            <p:nvPr/>
          </p:nvCxnSpPr>
          <p:spPr>
            <a:xfrm rot="16200000" flipH="1">
              <a:off x="3715378" y="4995502"/>
              <a:ext cx="586352" cy="6309"/>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19">
              <a:extLst>
                <a:ext uri="{FF2B5EF4-FFF2-40B4-BE49-F238E27FC236}">
                  <a16:creationId xmlns:a16="http://schemas.microsoft.com/office/drawing/2014/main" id="{7C61BC9F-BD2A-43C1-BD8F-73AC2825D67E}"/>
                </a:ext>
              </a:extLst>
            </p:cNvPr>
            <p:cNvCxnSpPr/>
            <p:nvPr/>
          </p:nvCxnSpPr>
          <p:spPr>
            <a:xfrm rot="16200000" flipH="1">
              <a:off x="5378396" y="4990954"/>
              <a:ext cx="586352" cy="6309"/>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20">
              <a:extLst>
                <a:ext uri="{FF2B5EF4-FFF2-40B4-BE49-F238E27FC236}">
                  <a16:creationId xmlns:a16="http://schemas.microsoft.com/office/drawing/2014/main" id="{3DC5D88B-A8AA-42D9-BBC2-FDAD93F5B265}"/>
                </a:ext>
              </a:extLst>
            </p:cNvPr>
            <p:cNvCxnSpPr/>
            <p:nvPr/>
          </p:nvCxnSpPr>
          <p:spPr>
            <a:xfrm rot="16200000" flipH="1">
              <a:off x="7234706" y="4972756"/>
              <a:ext cx="586352" cy="6309"/>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Connector 25">
              <a:extLst>
                <a:ext uri="{FF2B5EF4-FFF2-40B4-BE49-F238E27FC236}">
                  <a16:creationId xmlns:a16="http://schemas.microsoft.com/office/drawing/2014/main" id="{1868D7B5-B199-44E5-A051-88E0DE056367}"/>
                </a:ext>
              </a:extLst>
            </p:cNvPr>
            <p:cNvCxnSpPr/>
            <p:nvPr/>
          </p:nvCxnSpPr>
          <p:spPr>
            <a:xfrm rot="16200000" flipH="1">
              <a:off x="8785523" y="4961381"/>
              <a:ext cx="586352" cy="6309"/>
            </a:xfrm>
            <a:prstGeom prst="line">
              <a:avLst/>
            </a:prstGeom>
          </p:spPr>
          <p:style>
            <a:lnRef idx="3">
              <a:schemeClr val="dk1"/>
            </a:lnRef>
            <a:fillRef idx="0">
              <a:schemeClr val="dk1"/>
            </a:fillRef>
            <a:effectRef idx="2">
              <a:schemeClr val="dk1"/>
            </a:effectRef>
            <a:fontRef idx="minor">
              <a:schemeClr val="tx1"/>
            </a:fontRef>
          </p:style>
        </p:cxnSp>
        <p:sp>
          <p:nvSpPr>
            <p:cNvPr id="38" name="TextBox 26">
              <a:extLst>
                <a:ext uri="{FF2B5EF4-FFF2-40B4-BE49-F238E27FC236}">
                  <a16:creationId xmlns:a16="http://schemas.microsoft.com/office/drawing/2014/main" id="{55D2F27D-A0DD-4C63-8FC6-2A044357A48F}"/>
                </a:ext>
              </a:extLst>
            </p:cNvPr>
            <p:cNvSpPr txBox="1"/>
            <p:nvPr/>
          </p:nvSpPr>
          <p:spPr>
            <a:xfrm>
              <a:off x="3368783" y="5216898"/>
              <a:ext cx="1637414" cy="777260"/>
            </a:xfrm>
            <a:prstGeom prst="rect">
              <a:avLst/>
            </a:prstGeom>
            <a:noFill/>
          </p:spPr>
          <p:txBody>
            <a:bodyPr wrap="square" rtlCol="0">
              <a:spAutoFit/>
            </a:bodyPr>
            <a:lstStyle/>
            <a:p>
              <a:r>
                <a:rPr lang="en-US" sz="1100" b="1" i="1" dirty="0" err="1"/>
                <a:t>Transparencia</a:t>
              </a:r>
              <a:br>
                <a:rPr lang="en-US" sz="1100" b="1" i="1" dirty="0"/>
              </a:br>
              <a:r>
                <a:rPr lang="en-US" sz="1100" b="1" i="1" dirty="0"/>
                <a:t> y </a:t>
              </a:r>
              <a:r>
                <a:rPr lang="en-US" sz="1100" b="1" i="1" dirty="0" err="1"/>
                <a:t>acceso</a:t>
              </a:r>
              <a:r>
                <a:rPr lang="en-US" sz="1100" b="1" i="1" dirty="0"/>
                <a:t> a la </a:t>
              </a:r>
              <a:br>
                <a:rPr lang="en-US" sz="1100" b="1" i="1" dirty="0"/>
              </a:br>
              <a:r>
                <a:rPr lang="en-US" sz="1100" b="1" i="1" dirty="0" err="1"/>
                <a:t>información</a:t>
              </a:r>
              <a:endParaRPr lang="en-US" sz="1100" b="1" i="1" dirty="0"/>
            </a:p>
          </p:txBody>
        </p:sp>
        <p:sp>
          <p:nvSpPr>
            <p:cNvPr id="39" name="TextBox 27">
              <a:extLst>
                <a:ext uri="{FF2B5EF4-FFF2-40B4-BE49-F238E27FC236}">
                  <a16:creationId xmlns:a16="http://schemas.microsoft.com/office/drawing/2014/main" id="{0C07418D-246E-4E7D-82E2-D100DD6DF445}"/>
                </a:ext>
              </a:extLst>
            </p:cNvPr>
            <p:cNvSpPr txBox="1"/>
            <p:nvPr/>
          </p:nvSpPr>
          <p:spPr>
            <a:xfrm>
              <a:off x="5137335" y="5177914"/>
              <a:ext cx="1112875" cy="558033"/>
            </a:xfrm>
            <a:prstGeom prst="rect">
              <a:avLst/>
            </a:prstGeom>
            <a:noFill/>
          </p:spPr>
          <p:txBody>
            <a:bodyPr wrap="square" rtlCol="0">
              <a:spAutoFit/>
            </a:bodyPr>
            <a:lstStyle/>
            <a:p>
              <a:r>
                <a:rPr lang="en-US" sz="1100" b="1" i="1" dirty="0" err="1"/>
                <a:t>Rendición</a:t>
              </a:r>
              <a:r>
                <a:rPr lang="en-US" sz="1100" b="1" i="1" dirty="0"/>
                <a:t> </a:t>
              </a:r>
              <a:br>
                <a:rPr lang="en-US" sz="1100" b="1" i="1" dirty="0"/>
              </a:br>
              <a:r>
                <a:rPr lang="en-US" sz="1100" b="1" i="1" dirty="0"/>
                <a:t>de </a:t>
              </a:r>
              <a:r>
                <a:rPr lang="en-US" sz="1100" b="1" i="1" dirty="0" err="1"/>
                <a:t>cuentas</a:t>
              </a:r>
              <a:endParaRPr lang="en-US" sz="1100" b="1" i="1" dirty="0"/>
            </a:p>
          </p:txBody>
        </p:sp>
        <p:sp>
          <p:nvSpPr>
            <p:cNvPr id="40" name="TextBox 28">
              <a:extLst>
                <a:ext uri="{FF2B5EF4-FFF2-40B4-BE49-F238E27FC236}">
                  <a16:creationId xmlns:a16="http://schemas.microsoft.com/office/drawing/2014/main" id="{750293E6-159A-42A2-A86B-998D571AB546}"/>
                </a:ext>
              </a:extLst>
            </p:cNvPr>
            <p:cNvSpPr txBox="1"/>
            <p:nvPr/>
          </p:nvSpPr>
          <p:spPr>
            <a:xfrm>
              <a:off x="6959046" y="5234622"/>
              <a:ext cx="1247554" cy="558033"/>
            </a:xfrm>
            <a:prstGeom prst="rect">
              <a:avLst/>
            </a:prstGeom>
            <a:noFill/>
          </p:spPr>
          <p:txBody>
            <a:bodyPr wrap="square" rtlCol="0">
              <a:spAutoFit/>
            </a:bodyPr>
            <a:lstStyle/>
            <a:p>
              <a:r>
                <a:rPr lang="en-US" sz="1100" b="1" i="1" dirty="0" err="1"/>
                <a:t>Participación</a:t>
              </a:r>
              <a:endParaRPr lang="en-US" sz="1100" b="1" i="1" dirty="0"/>
            </a:p>
            <a:p>
              <a:r>
                <a:rPr lang="en-US" sz="1100" b="1" i="1" dirty="0" err="1"/>
                <a:t>Ciudadana</a:t>
              </a:r>
              <a:endParaRPr lang="en-US" sz="1100" b="1" i="1" dirty="0"/>
            </a:p>
          </p:txBody>
        </p:sp>
        <p:sp>
          <p:nvSpPr>
            <p:cNvPr id="41" name="TextBox 29">
              <a:extLst>
                <a:ext uri="{FF2B5EF4-FFF2-40B4-BE49-F238E27FC236}">
                  <a16:creationId xmlns:a16="http://schemas.microsoft.com/office/drawing/2014/main" id="{AB554D38-335B-4B0D-B693-3FF2B3D8B6E9}"/>
                </a:ext>
              </a:extLst>
            </p:cNvPr>
            <p:cNvSpPr txBox="1"/>
            <p:nvPr/>
          </p:nvSpPr>
          <p:spPr>
            <a:xfrm>
              <a:off x="8546839" y="5216898"/>
              <a:ext cx="1247554" cy="777260"/>
            </a:xfrm>
            <a:prstGeom prst="rect">
              <a:avLst/>
            </a:prstGeom>
            <a:noFill/>
          </p:spPr>
          <p:txBody>
            <a:bodyPr wrap="square" rtlCol="0">
              <a:spAutoFit/>
            </a:bodyPr>
            <a:lstStyle/>
            <a:p>
              <a:r>
                <a:rPr lang="en-US" sz="1100" b="1" i="1" dirty="0" err="1"/>
                <a:t>Colaboración</a:t>
              </a:r>
              <a:endParaRPr lang="en-US" sz="1100" b="1" i="1" dirty="0"/>
            </a:p>
            <a:p>
              <a:r>
                <a:rPr lang="en-US" sz="1100" b="1" i="1" dirty="0" err="1"/>
                <a:t>para</a:t>
              </a:r>
              <a:r>
                <a:rPr lang="en-US" sz="1100" b="1" i="1" dirty="0"/>
                <a:t> la </a:t>
              </a:r>
            </a:p>
            <a:p>
              <a:r>
                <a:rPr lang="en-US" sz="1100" b="1" i="1" dirty="0" err="1"/>
                <a:t>innovación</a:t>
              </a:r>
              <a:endParaRPr lang="en-US" sz="1100" b="1" i="1" dirty="0"/>
            </a:p>
          </p:txBody>
        </p:sp>
        <p:pic>
          <p:nvPicPr>
            <p:cNvPr id="42" name="Picture 30" descr="binary-code.png">
              <a:extLst>
                <a:ext uri="{FF2B5EF4-FFF2-40B4-BE49-F238E27FC236}">
                  <a16:creationId xmlns:a16="http://schemas.microsoft.com/office/drawing/2014/main" id="{8827AFB4-7FD5-481D-91EC-B7C0461217D3}"/>
                </a:ext>
              </a:extLst>
            </p:cNvPr>
            <p:cNvPicPr>
              <a:picLocks noChangeAspect="1"/>
            </p:cNvPicPr>
            <p:nvPr/>
          </p:nvPicPr>
          <p:blipFill>
            <a:blip r:embed="rId8" cstate="print"/>
            <a:stretch>
              <a:fillRect/>
            </a:stretch>
          </p:blipFill>
          <p:spPr>
            <a:xfrm>
              <a:off x="5283418" y="5952069"/>
              <a:ext cx="754137" cy="754137"/>
            </a:xfrm>
            <a:prstGeom prst="rect">
              <a:avLst/>
            </a:prstGeom>
          </p:spPr>
        </p:pic>
        <p:pic>
          <p:nvPicPr>
            <p:cNvPr id="43" name="Picture 31" descr="hands-up.png">
              <a:extLst>
                <a:ext uri="{FF2B5EF4-FFF2-40B4-BE49-F238E27FC236}">
                  <a16:creationId xmlns:a16="http://schemas.microsoft.com/office/drawing/2014/main" id="{AFD84FEC-AC45-4965-9F3D-F1ECBC880071}"/>
                </a:ext>
              </a:extLst>
            </p:cNvPr>
            <p:cNvPicPr>
              <a:picLocks noChangeAspect="1"/>
            </p:cNvPicPr>
            <p:nvPr/>
          </p:nvPicPr>
          <p:blipFill>
            <a:blip r:embed="rId9" cstate="print"/>
            <a:stretch>
              <a:fillRect/>
            </a:stretch>
          </p:blipFill>
          <p:spPr>
            <a:xfrm>
              <a:off x="7216515" y="5964991"/>
              <a:ext cx="798698" cy="798698"/>
            </a:xfrm>
            <a:prstGeom prst="rect">
              <a:avLst/>
            </a:prstGeom>
          </p:spPr>
        </p:pic>
        <p:pic>
          <p:nvPicPr>
            <p:cNvPr id="44" name="Picture 32" descr="help.png">
              <a:extLst>
                <a:ext uri="{FF2B5EF4-FFF2-40B4-BE49-F238E27FC236}">
                  <a16:creationId xmlns:a16="http://schemas.microsoft.com/office/drawing/2014/main" id="{A6333B3A-BE4F-4AA4-AC56-7CA8AD3B02B5}"/>
                </a:ext>
              </a:extLst>
            </p:cNvPr>
            <p:cNvPicPr>
              <a:picLocks noChangeAspect="1"/>
            </p:cNvPicPr>
            <p:nvPr/>
          </p:nvPicPr>
          <p:blipFill>
            <a:blip r:embed="rId10" cstate="print"/>
            <a:stretch>
              <a:fillRect/>
            </a:stretch>
          </p:blipFill>
          <p:spPr>
            <a:xfrm>
              <a:off x="8771157" y="5988544"/>
              <a:ext cx="690083" cy="690083"/>
            </a:xfrm>
            <a:prstGeom prst="rect">
              <a:avLst/>
            </a:prstGeom>
          </p:spPr>
        </p:pic>
        <p:pic>
          <p:nvPicPr>
            <p:cNvPr id="45" name="Picture 33" descr="website.png">
              <a:extLst>
                <a:ext uri="{FF2B5EF4-FFF2-40B4-BE49-F238E27FC236}">
                  <a16:creationId xmlns:a16="http://schemas.microsoft.com/office/drawing/2014/main" id="{9E02D1E4-6E00-4EFC-8828-445349A2B2DD}"/>
                </a:ext>
              </a:extLst>
            </p:cNvPr>
            <p:cNvPicPr>
              <a:picLocks noChangeAspect="1"/>
            </p:cNvPicPr>
            <p:nvPr/>
          </p:nvPicPr>
          <p:blipFill>
            <a:blip r:embed="rId11" cstate="print"/>
            <a:stretch>
              <a:fillRect/>
            </a:stretch>
          </p:blipFill>
          <p:spPr>
            <a:xfrm>
              <a:off x="3497462" y="6050309"/>
              <a:ext cx="753823" cy="753823"/>
            </a:xfrm>
            <a:prstGeom prst="rect">
              <a:avLst/>
            </a:prstGeom>
          </p:spPr>
        </p:pic>
      </p:grpSp>
    </p:spTree>
    <p:extLst>
      <p:ext uri="{BB962C8B-B14F-4D97-AF65-F5344CB8AC3E}">
        <p14:creationId xmlns:p14="http://schemas.microsoft.com/office/powerpoint/2010/main" val="2189667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ChangeArrowheads="1"/>
          </p:cNvSpPr>
          <p:nvPr/>
        </p:nvSpPr>
        <p:spPr bwMode="auto">
          <a:xfrm>
            <a:off x="1524002"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charset="0"/>
              <a:cs typeface="Arial" charset="0"/>
            </a:endParaRPr>
          </a:p>
        </p:txBody>
      </p:sp>
      <p:sp>
        <p:nvSpPr>
          <p:cNvPr id="6" name="Title 1"/>
          <p:cNvSpPr>
            <a:spLocks noGrp="1"/>
          </p:cNvSpPr>
          <p:nvPr>
            <p:ph type="title"/>
          </p:nvPr>
        </p:nvSpPr>
        <p:spPr>
          <a:xfrm>
            <a:off x="805366" y="62150"/>
            <a:ext cx="11144603" cy="581890"/>
          </a:xfrm>
          <a:noFill/>
        </p:spPr>
        <p:txBody>
          <a:bodyPr>
            <a:normAutofit/>
          </a:bodyPr>
          <a:lstStyle/>
          <a:p>
            <a:r>
              <a:rPr lang="en-US" sz="3200" b="1" dirty="0" err="1">
                <a:solidFill>
                  <a:srgbClr val="0070C0"/>
                </a:solidFill>
                <a:latin typeface="Poppins SemiBold"/>
              </a:rPr>
              <a:t>Tendencias</a:t>
            </a:r>
            <a:r>
              <a:rPr lang="en-US" sz="3200" b="1" dirty="0">
                <a:solidFill>
                  <a:srgbClr val="0070C0"/>
                </a:solidFill>
                <a:latin typeface="Poppins SemiBold"/>
              </a:rPr>
              <a:t> en los </a:t>
            </a:r>
            <a:r>
              <a:rPr lang="en-US" sz="3200" b="1" dirty="0" err="1">
                <a:solidFill>
                  <a:srgbClr val="0070C0"/>
                </a:solidFill>
                <a:latin typeface="Poppins SemiBold"/>
              </a:rPr>
              <a:t>compromisos</a:t>
            </a:r>
            <a:r>
              <a:rPr lang="en-US" sz="3200" b="1" dirty="0">
                <a:solidFill>
                  <a:srgbClr val="0070C0"/>
                </a:solidFill>
                <a:latin typeface="Poppins SemiBold"/>
              </a:rPr>
              <a:t> de </a:t>
            </a:r>
            <a:r>
              <a:rPr lang="en-US" sz="3200" b="1" dirty="0" err="1">
                <a:solidFill>
                  <a:srgbClr val="0070C0"/>
                </a:solidFill>
                <a:latin typeface="Poppins SemiBold"/>
              </a:rPr>
              <a:t>acción</a:t>
            </a:r>
            <a:endParaRPr lang="en-US" sz="3200" b="1" dirty="0">
              <a:solidFill>
                <a:srgbClr val="0070C0"/>
              </a:solidFill>
              <a:latin typeface="Poppins SemiBold"/>
            </a:endParaRPr>
          </a:p>
        </p:txBody>
      </p:sp>
      <p:pic>
        <p:nvPicPr>
          <p:cNvPr id="4" name="Imagen 3">
            <a:extLst>
              <a:ext uri="{FF2B5EF4-FFF2-40B4-BE49-F238E27FC236}">
                <a16:creationId xmlns:a16="http://schemas.microsoft.com/office/drawing/2014/main" id="{AB2A3C95-C89E-43F2-931A-7BB183E2314E}"/>
              </a:ext>
            </a:extLst>
          </p:cNvPr>
          <p:cNvPicPr>
            <a:picLocks noChangeAspect="1"/>
          </p:cNvPicPr>
          <p:nvPr/>
        </p:nvPicPr>
        <p:blipFill>
          <a:blip r:embed="rId3"/>
          <a:stretch>
            <a:fillRect/>
          </a:stretch>
        </p:blipFill>
        <p:spPr>
          <a:xfrm>
            <a:off x="0" y="1045417"/>
            <a:ext cx="6168893" cy="4917234"/>
          </a:xfrm>
          <a:prstGeom prst="rect">
            <a:avLst/>
          </a:prstGeom>
        </p:spPr>
      </p:pic>
      <p:pic>
        <p:nvPicPr>
          <p:cNvPr id="8" name="Picture 2">
            <a:extLst>
              <a:ext uri="{FF2B5EF4-FFF2-40B4-BE49-F238E27FC236}">
                <a16:creationId xmlns:a16="http://schemas.microsoft.com/office/drawing/2014/main" id="{03F88244-48B2-4810-ADB8-743E492D8C57}"/>
              </a:ext>
            </a:extLst>
          </p:cNvPr>
          <p:cNvPicPr>
            <a:picLocks noChangeAspect="1" noChangeArrowheads="1"/>
          </p:cNvPicPr>
          <p:nvPr/>
        </p:nvPicPr>
        <p:blipFill>
          <a:blip r:embed="rId4" cstate="print"/>
          <a:srcRect b="6667"/>
          <a:stretch>
            <a:fillRect/>
          </a:stretch>
        </p:blipFill>
        <p:spPr bwMode="auto">
          <a:xfrm>
            <a:off x="6968257" y="1045418"/>
            <a:ext cx="4737968" cy="4917234"/>
          </a:xfrm>
          <a:prstGeom prst="rect">
            <a:avLst/>
          </a:prstGeom>
          <a:noFill/>
          <a:ln w="9525">
            <a:noFill/>
            <a:miter lim="800000"/>
            <a:headEnd/>
            <a:tailEnd/>
          </a:ln>
          <a:effectLst/>
        </p:spPr>
      </p:pic>
      <p:sp>
        <p:nvSpPr>
          <p:cNvPr id="9" name="18 Rectángulo">
            <a:extLst>
              <a:ext uri="{FF2B5EF4-FFF2-40B4-BE49-F238E27FC236}">
                <a16:creationId xmlns:a16="http://schemas.microsoft.com/office/drawing/2014/main" id="{43B15CE7-00C6-474B-B4DE-C4C41116C100}"/>
              </a:ext>
            </a:extLst>
          </p:cNvPr>
          <p:cNvSpPr/>
          <p:nvPr/>
        </p:nvSpPr>
        <p:spPr>
          <a:xfrm>
            <a:off x="10166179" y="5962651"/>
            <a:ext cx="1306768" cy="215444"/>
          </a:xfrm>
          <a:prstGeom prst="rect">
            <a:avLst/>
          </a:prstGeom>
        </p:spPr>
        <p:txBody>
          <a:bodyPr wrap="none">
            <a:spAutoFit/>
          </a:bodyPr>
          <a:lstStyle/>
          <a:p>
            <a:r>
              <a:rPr lang="es-AR" sz="800" i="1" dirty="0">
                <a:solidFill>
                  <a:schemeClr val="tx1">
                    <a:lumMod val="75000"/>
                    <a:lumOff val="25000"/>
                  </a:schemeClr>
                </a:solidFill>
              </a:rPr>
              <a:t>Fuente: elaboración propia</a:t>
            </a:r>
            <a:endParaRPr lang="es-AR" sz="800" dirty="0">
              <a:solidFill>
                <a:schemeClr val="tx1">
                  <a:lumMod val="75000"/>
                  <a:lumOff val="25000"/>
                </a:schemeClr>
              </a:solidFill>
            </a:endParaRPr>
          </a:p>
        </p:txBody>
      </p:sp>
      <p:sp>
        <p:nvSpPr>
          <p:cNvPr id="2" name="Rectangle 1">
            <a:extLst>
              <a:ext uri="{FF2B5EF4-FFF2-40B4-BE49-F238E27FC236}">
                <a16:creationId xmlns:a16="http://schemas.microsoft.com/office/drawing/2014/main" id="{031A6B20-D0DF-4F33-9D2D-733DB260CB78}"/>
              </a:ext>
            </a:extLst>
          </p:cNvPr>
          <p:cNvSpPr/>
          <p:nvPr/>
        </p:nvSpPr>
        <p:spPr>
          <a:xfrm>
            <a:off x="1246052" y="6070373"/>
            <a:ext cx="4499245" cy="369332"/>
          </a:xfrm>
          <a:prstGeom prst="rect">
            <a:avLst/>
          </a:prstGeom>
        </p:spPr>
        <p:txBody>
          <a:bodyPr wrap="none">
            <a:spAutoFit/>
          </a:bodyPr>
          <a:lstStyle/>
          <a:p>
            <a:r>
              <a:rPr lang="es-CL" dirty="0">
                <a:hlinkClick r:id="rId5"/>
              </a:rPr>
              <a:t>https://observatorioplanificacion.cepal.org/es</a:t>
            </a:r>
            <a:endParaRPr lang="es-CL"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Elipse"/>
          <p:cNvSpPr/>
          <p:nvPr/>
        </p:nvSpPr>
        <p:spPr>
          <a:xfrm>
            <a:off x="2253013" y="836712"/>
            <a:ext cx="819735" cy="7920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
        <p:nvSpPr>
          <p:cNvPr id="5" name="4 CuadroTexto"/>
          <p:cNvSpPr txBox="1"/>
          <p:nvPr/>
        </p:nvSpPr>
        <p:spPr>
          <a:xfrm>
            <a:off x="1847529" y="1684314"/>
            <a:ext cx="1630703" cy="523220"/>
          </a:xfrm>
          <a:prstGeom prst="rect">
            <a:avLst/>
          </a:prstGeom>
          <a:noFill/>
        </p:spPr>
        <p:txBody>
          <a:bodyPr wrap="none" rtlCol="0">
            <a:spAutoFit/>
          </a:bodyPr>
          <a:lstStyle/>
          <a:p>
            <a:pPr algn="ctr"/>
            <a:r>
              <a:rPr lang="es-AR" sz="1400" dirty="0"/>
              <a:t>Acceso a la </a:t>
            </a:r>
            <a:br>
              <a:rPr lang="es-AR" sz="1400" dirty="0"/>
            </a:br>
            <a:r>
              <a:rPr lang="es-AR" sz="1400" dirty="0"/>
              <a:t>información pública</a:t>
            </a:r>
          </a:p>
        </p:txBody>
      </p:sp>
      <p:sp>
        <p:nvSpPr>
          <p:cNvPr id="6" name="5 CuadroTexto"/>
          <p:cNvSpPr txBox="1"/>
          <p:nvPr/>
        </p:nvSpPr>
        <p:spPr>
          <a:xfrm>
            <a:off x="3798612" y="1684314"/>
            <a:ext cx="1739001" cy="523220"/>
          </a:xfrm>
          <a:prstGeom prst="rect">
            <a:avLst/>
          </a:prstGeom>
          <a:noFill/>
        </p:spPr>
        <p:txBody>
          <a:bodyPr wrap="none" rtlCol="0">
            <a:spAutoFit/>
          </a:bodyPr>
          <a:lstStyle/>
          <a:p>
            <a:pPr algn="ctr"/>
            <a:r>
              <a:rPr lang="es-AR" sz="1400" dirty="0"/>
              <a:t>Integridad pública y </a:t>
            </a:r>
            <a:br>
              <a:rPr lang="es-AR" sz="1400" dirty="0"/>
            </a:br>
            <a:r>
              <a:rPr lang="es-AR" sz="1400" dirty="0"/>
              <a:t>Rendición de cuentas</a:t>
            </a:r>
          </a:p>
        </p:txBody>
      </p:sp>
      <p:sp>
        <p:nvSpPr>
          <p:cNvPr id="7" name="6 CuadroTexto"/>
          <p:cNvSpPr txBox="1"/>
          <p:nvPr/>
        </p:nvSpPr>
        <p:spPr>
          <a:xfrm>
            <a:off x="5857993" y="1684314"/>
            <a:ext cx="2154179" cy="523220"/>
          </a:xfrm>
          <a:prstGeom prst="rect">
            <a:avLst/>
          </a:prstGeom>
          <a:noFill/>
        </p:spPr>
        <p:txBody>
          <a:bodyPr wrap="none" rtlCol="0">
            <a:spAutoFit/>
          </a:bodyPr>
          <a:lstStyle/>
          <a:p>
            <a:pPr algn="ctr"/>
            <a:r>
              <a:rPr lang="es-AR" sz="1400" dirty="0"/>
              <a:t>Participación ciudadana y</a:t>
            </a:r>
            <a:br>
              <a:rPr lang="es-AR" sz="1400" dirty="0"/>
            </a:br>
            <a:r>
              <a:rPr lang="es-AR" sz="1400" dirty="0"/>
              <a:t>Colaboración entre actores</a:t>
            </a:r>
          </a:p>
        </p:txBody>
      </p:sp>
      <p:sp>
        <p:nvSpPr>
          <p:cNvPr id="8" name="7 CuadroTexto"/>
          <p:cNvSpPr txBox="1"/>
          <p:nvPr/>
        </p:nvSpPr>
        <p:spPr>
          <a:xfrm>
            <a:off x="8332550" y="1684314"/>
            <a:ext cx="2176942" cy="523220"/>
          </a:xfrm>
          <a:prstGeom prst="rect">
            <a:avLst/>
          </a:prstGeom>
          <a:noFill/>
        </p:spPr>
        <p:txBody>
          <a:bodyPr wrap="none" rtlCol="0">
            <a:spAutoFit/>
          </a:bodyPr>
          <a:lstStyle/>
          <a:p>
            <a:pPr algn="ctr"/>
            <a:r>
              <a:rPr lang="es-AR" sz="1400" dirty="0"/>
              <a:t>Fortalecimiento de </a:t>
            </a:r>
            <a:br>
              <a:rPr lang="es-AR" sz="1400" dirty="0"/>
            </a:br>
            <a:r>
              <a:rPr lang="es-AR" sz="1400" dirty="0"/>
              <a:t>capacidades institucionales</a:t>
            </a:r>
          </a:p>
        </p:txBody>
      </p:sp>
      <p:sp>
        <p:nvSpPr>
          <p:cNvPr id="9" name="8 Elipse"/>
          <p:cNvSpPr/>
          <p:nvPr/>
        </p:nvSpPr>
        <p:spPr>
          <a:xfrm>
            <a:off x="9011155" y="836712"/>
            <a:ext cx="819735" cy="7920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9 Elipse"/>
          <p:cNvSpPr/>
          <p:nvPr/>
        </p:nvSpPr>
        <p:spPr>
          <a:xfrm>
            <a:off x="6525215" y="836712"/>
            <a:ext cx="819735" cy="7920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10 Elipse"/>
          <p:cNvSpPr/>
          <p:nvPr/>
        </p:nvSpPr>
        <p:spPr>
          <a:xfrm>
            <a:off x="4258245" y="836712"/>
            <a:ext cx="819735" cy="7920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grpSp>
        <p:nvGrpSpPr>
          <p:cNvPr id="3" name="Group 2">
            <a:extLst>
              <a:ext uri="{FF2B5EF4-FFF2-40B4-BE49-F238E27FC236}">
                <a16:creationId xmlns:a16="http://schemas.microsoft.com/office/drawing/2014/main" id="{9F8096DD-9B9A-4BA4-A8EC-96295DB12E7F}"/>
              </a:ext>
            </a:extLst>
          </p:cNvPr>
          <p:cNvGrpSpPr/>
          <p:nvPr/>
        </p:nvGrpSpPr>
        <p:grpSpPr>
          <a:xfrm>
            <a:off x="1524001" y="2362200"/>
            <a:ext cx="7753349" cy="3795104"/>
            <a:chOff x="538369" y="2636912"/>
            <a:chExt cx="8210095" cy="4176464"/>
          </a:xfrm>
        </p:grpSpPr>
        <p:pic>
          <p:nvPicPr>
            <p:cNvPr id="7170" name="Picture 2" descr="https://lh6.googleusercontent.com/MT9rVL1k3AoVDLovVodETXUsZadXdyhnvAtdsyPcjdq3O6xFGCkYUuYYa4X7lniQcdNLerY14Ng9YFqZFe9YET4eFFNnQ1HfLfl7yaH7TNiFWN1IU7IyknlnYD0YL4cVtfG_qCDE"/>
            <p:cNvPicPr>
              <a:picLocks noChangeAspect="1" noChangeArrowheads="1"/>
            </p:cNvPicPr>
            <p:nvPr/>
          </p:nvPicPr>
          <p:blipFill rotWithShape="1">
            <a:blip r:embed="rId3">
              <a:extLst>
                <a:ext uri="{28A0092B-C50C-407E-A947-70E740481C1C}">
                  <a14:useLocalDpi xmlns:a14="http://schemas.microsoft.com/office/drawing/2010/main" val="0"/>
                </a:ext>
              </a:extLst>
            </a:blip>
            <a:srcRect t="10460"/>
            <a:stretch/>
          </p:blipFill>
          <p:spPr bwMode="auto">
            <a:xfrm>
              <a:off x="538369" y="2708920"/>
              <a:ext cx="8210095" cy="410445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13 Conector recto de flecha"/>
            <p:cNvCxnSpPr/>
            <p:nvPr/>
          </p:nvCxnSpPr>
          <p:spPr>
            <a:xfrm flipV="1">
              <a:off x="4333992" y="3429000"/>
              <a:ext cx="667222" cy="7200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17" name="16 Grupo"/>
            <p:cNvGrpSpPr/>
            <p:nvPr/>
          </p:nvGrpSpPr>
          <p:grpSpPr>
            <a:xfrm>
              <a:off x="2590743" y="2636912"/>
              <a:ext cx="1909249" cy="1149226"/>
              <a:chOff x="2424743" y="2636912"/>
              <a:chExt cx="1909249" cy="1149226"/>
            </a:xfrm>
          </p:grpSpPr>
          <p:sp>
            <p:nvSpPr>
              <p:cNvPr id="16" name="15 Llamada rectangular"/>
              <p:cNvSpPr/>
              <p:nvPr/>
            </p:nvSpPr>
            <p:spPr>
              <a:xfrm>
                <a:off x="2424743" y="2708920"/>
                <a:ext cx="1909249" cy="1077218"/>
              </a:xfrm>
              <a:prstGeom prst="wedgeRectCallout">
                <a:avLst>
                  <a:gd name="adj1" fmla="val 62617"/>
                  <a:gd name="adj2" fmla="val 41922"/>
                </a:avLst>
              </a:prstGeom>
              <a:solidFill>
                <a:schemeClr val="tx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8" name="17 CuadroTexto"/>
              <p:cNvSpPr txBox="1"/>
              <p:nvPr/>
            </p:nvSpPr>
            <p:spPr>
              <a:xfrm>
                <a:off x="2424743" y="2636912"/>
                <a:ext cx="1892837" cy="1077218"/>
              </a:xfrm>
              <a:prstGeom prst="rect">
                <a:avLst/>
              </a:prstGeom>
              <a:noFill/>
            </p:spPr>
            <p:txBody>
              <a:bodyPr wrap="square" rtlCol="0">
                <a:spAutoFit/>
              </a:bodyPr>
              <a:lstStyle/>
              <a:p>
                <a:pPr algn="ctr"/>
                <a:r>
                  <a:rPr lang="es-AR" sz="3200" dirty="0">
                    <a:solidFill>
                      <a:schemeClr val="bg1"/>
                    </a:solidFill>
                  </a:rPr>
                  <a:t>+</a:t>
                </a:r>
                <a:br>
                  <a:rPr lang="es-AR" sz="3200" dirty="0"/>
                </a:br>
                <a:r>
                  <a:rPr lang="es-AR" sz="1600" b="1" dirty="0">
                    <a:solidFill>
                      <a:schemeClr val="bg1"/>
                    </a:solidFill>
                  </a:rPr>
                  <a:t>COMPROMISOS</a:t>
                </a:r>
                <a:br>
                  <a:rPr lang="es-AR" sz="1600" b="1" dirty="0">
                    <a:solidFill>
                      <a:schemeClr val="bg1"/>
                    </a:solidFill>
                  </a:rPr>
                </a:br>
                <a:r>
                  <a:rPr lang="es-AR" sz="1600" b="1" dirty="0">
                    <a:solidFill>
                      <a:schemeClr val="bg1"/>
                    </a:solidFill>
                  </a:rPr>
                  <a:t>DE PARTICIPACIÓN</a:t>
                </a:r>
              </a:p>
            </p:txBody>
          </p:sp>
        </p:grpSp>
      </p:grpSp>
      <p:sp>
        <p:nvSpPr>
          <p:cNvPr id="19" name="18 Rectángulo"/>
          <p:cNvSpPr/>
          <p:nvPr/>
        </p:nvSpPr>
        <p:spPr>
          <a:xfrm>
            <a:off x="10390512" y="5715012"/>
            <a:ext cx="1306768" cy="215444"/>
          </a:xfrm>
          <a:prstGeom prst="rect">
            <a:avLst/>
          </a:prstGeom>
        </p:spPr>
        <p:txBody>
          <a:bodyPr wrap="none">
            <a:spAutoFit/>
          </a:bodyPr>
          <a:lstStyle/>
          <a:p>
            <a:r>
              <a:rPr lang="es-AR" sz="800" i="1" dirty="0">
                <a:solidFill>
                  <a:schemeClr val="tx1">
                    <a:lumMod val="75000"/>
                    <a:lumOff val="25000"/>
                  </a:schemeClr>
                </a:solidFill>
              </a:rPr>
              <a:t>Fuente: elaboración propia</a:t>
            </a:r>
            <a:endParaRPr lang="es-AR" sz="800" dirty="0">
              <a:solidFill>
                <a:schemeClr val="tx1">
                  <a:lumMod val="75000"/>
                  <a:lumOff val="25000"/>
                </a:schemeClr>
              </a:solidFill>
            </a:endParaRPr>
          </a:p>
        </p:txBody>
      </p:sp>
      <p:sp>
        <p:nvSpPr>
          <p:cNvPr id="21" name="20 CuadroTexto"/>
          <p:cNvSpPr txBox="1"/>
          <p:nvPr/>
        </p:nvSpPr>
        <p:spPr>
          <a:xfrm>
            <a:off x="2351584" y="980729"/>
            <a:ext cx="651140" cy="461665"/>
          </a:xfrm>
          <a:prstGeom prst="rect">
            <a:avLst/>
          </a:prstGeom>
          <a:noFill/>
        </p:spPr>
        <p:txBody>
          <a:bodyPr wrap="none" rtlCol="0">
            <a:spAutoFit/>
          </a:bodyPr>
          <a:lstStyle/>
          <a:p>
            <a:r>
              <a:rPr lang="es-AR" sz="2400" b="1" dirty="0"/>
              <a:t>570</a:t>
            </a:r>
          </a:p>
        </p:txBody>
      </p:sp>
      <p:sp>
        <p:nvSpPr>
          <p:cNvPr id="23" name="22 CuadroTexto"/>
          <p:cNvSpPr txBox="1"/>
          <p:nvPr/>
        </p:nvSpPr>
        <p:spPr>
          <a:xfrm>
            <a:off x="9109726" y="980729"/>
            <a:ext cx="651140" cy="461665"/>
          </a:xfrm>
          <a:prstGeom prst="rect">
            <a:avLst/>
          </a:prstGeom>
          <a:noFill/>
        </p:spPr>
        <p:txBody>
          <a:bodyPr wrap="none" rtlCol="0">
            <a:spAutoFit/>
          </a:bodyPr>
          <a:lstStyle/>
          <a:p>
            <a:r>
              <a:rPr lang="es-AR" sz="2400" b="1" dirty="0">
                <a:solidFill>
                  <a:schemeClr val="bg1"/>
                </a:solidFill>
              </a:rPr>
              <a:t>367</a:t>
            </a:r>
          </a:p>
        </p:txBody>
      </p:sp>
      <p:sp>
        <p:nvSpPr>
          <p:cNvPr id="24" name="23 CuadroTexto"/>
          <p:cNvSpPr txBox="1"/>
          <p:nvPr/>
        </p:nvSpPr>
        <p:spPr>
          <a:xfrm>
            <a:off x="6623786" y="980729"/>
            <a:ext cx="651140" cy="461665"/>
          </a:xfrm>
          <a:prstGeom prst="rect">
            <a:avLst/>
          </a:prstGeom>
          <a:noFill/>
        </p:spPr>
        <p:txBody>
          <a:bodyPr wrap="none" rtlCol="0">
            <a:spAutoFit/>
          </a:bodyPr>
          <a:lstStyle/>
          <a:p>
            <a:r>
              <a:rPr lang="es-AR" sz="2400" b="1" dirty="0">
                <a:solidFill>
                  <a:schemeClr val="bg1"/>
                </a:solidFill>
              </a:rPr>
              <a:t>394</a:t>
            </a:r>
          </a:p>
        </p:txBody>
      </p:sp>
      <p:sp>
        <p:nvSpPr>
          <p:cNvPr id="25" name="24 CuadroTexto"/>
          <p:cNvSpPr txBox="1"/>
          <p:nvPr/>
        </p:nvSpPr>
        <p:spPr>
          <a:xfrm>
            <a:off x="4356816" y="980729"/>
            <a:ext cx="651140" cy="461665"/>
          </a:xfrm>
          <a:prstGeom prst="rect">
            <a:avLst/>
          </a:prstGeom>
          <a:solidFill>
            <a:srgbClr val="FF0000"/>
          </a:solidFill>
        </p:spPr>
        <p:txBody>
          <a:bodyPr wrap="none" rtlCol="0">
            <a:spAutoFit/>
          </a:bodyPr>
          <a:lstStyle/>
          <a:p>
            <a:r>
              <a:rPr lang="es-AR" sz="2400" b="1" dirty="0"/>
              <a:t>263</a:t>
            </a:r>
          </a:p>
        </p:txBody>
      </p:sp>
      <p:sp>
        <p:nvSpPr>
          <p:cNvPr id="26" name="Rectangle 25">
            <a:extLst>
              <a:ext uri="{FF2B5EF4-FFF2-40B4-BE49-F238E27FC236}">
                <a16:creationId xmlns:a16="http://schemas.microsoft.com/office/drawing/2014/main" id="{CB2B6E1B-FD4D-43D2-BC5C-CF878A4114E2}"/>
              </a:ext>
            </a:extLst>
          </p:cNvPr>
          <p:cNvSpPr/>
          <p:nvPr/>
        </p:nvSpPr>
        <p:spPr>
          <a:xfrm>
            <a:off x="6884377" y="53721"/>
            <a:ext cx="5307623" cy="461665"/>
          </a:xfrm>
          <a:prstGeom prst="rect">
            <a:avLst/>
          </a:prstGeom>
        </p:spPr>
        <p:txBody>
          <a:bodyPr wrap="square">
            <a:spAutoFit/>
          </a:bodyPr>
          <a:lstStyle/>
          <a:p>
            <a:pPr algn="ctr"/>
            <a:r>
              <a:rPr lang="es-CL" sz="2400" b="1" dirty="0">
                <a:solidFill>
                  <a:schemeClr val="bg1"/>
                </a:solidFill>
              </a:rPr>
              <a:t>Tipos de compromisos de acción</a:t>
            </a:r>
          </a:p>
        </p:txBody>
      </p:sp>
      <p:grpSp>
        <p:nvGrpSpPr>
          <p:cNvPr id="34" name="5 Grupo">
            <a:extLst>
              <a:ext uri="{FF2B5EF4-FFF2-40B4-BE49-F238E27FC236}">
                <a16:creationId xmlns:a16="http://schemas.microsoft.com/office/drawing/2014/main" id="{040BB6DA-12B6-46E8-823C-4B9E21DF3B2B}"/>
              </a:ext>
            </a:extLst>
          </p:cNvPr>
          <p:cNvGrpSpPr/>
          <p:nvPr/>
        </p:nvGrpSpPr>
        <p:grpSpPr>
          <a:xfrm>
            <a:off x="9877563" y="2443226"/>
            <a:ext cx="2090124" cy="1567417"/>
            <a:chOff x="7896968" y="247151"/>
            <a:chExt cx="2090124" cy="1567417"/>
          </a:xfrm>
        </p:grpSpPr>
        <p:sp>
          <p:nvSpPr>
            <p:cNvPr id="35" name="6 Elipse">
              <a:extLst>
                <a:ext uri="{FF2B5EF4-FFF2-40B4-BE49-F238E27FC236}">
                  <a16:creationId xmlns:a16="http://schemas.microsoft.com/office/drawing/2014/main" id="{14AE00C6-8E30-41E1-BDA3-93093C08CDB1}"/>
                </a:ext>
              </a:extLst>
            </p:cNvPr>
            <p:cNvSpPr/>
            <p:nvPr/>
          </p:nvSpPr>
          <p:spPr>
            <a:xfrm>
              <a:off x="9167357" y="1022480"/>
              <a:ext cx="819735" cy="792088"/>
            </a:xfrm>
            <a:prstGeom prst="ellipse">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6" name="7 CuadroTexto">
              <a:extLst>
                <a:ext uri="{FF2B5EF4-FFF2-40B4-BE49-F238E27FC236}">
                  <a16:creationId xmlns:a16="http://schemas.microsoft.com/office/drawing/2014/main" id="{C8A4B037-A503-49C0-964F-26ACA2BA806D}"/>
                </a:ext>
              </a:extLst>
            </p:cNvPr>
            <p:cNvSpPr txBox="1"/>
            <p:nvPr/>
          </p:nvSpPr>
          <p:spPr>
            <a:xfrm>
              <a:off x="9234021" y="1126136"/>
              <a:ext cx="686406" cy="584775"/>
            </a:xfrm>
            <a:prstGeom prst="rect">
              <a:avLst/>
            </a:prstGeom>
            <a:noFill/>
          </p:spPr>
          <p:txBody>
            <a:bodyPr wrap="none" rtlCol="0">
              <a:spAutoFit/>
            </a:bodyPr>
            <a:lstStyle/>
            <a:p>
              <a:pPr algn="ctr"/>
              <a:r>
                <a:rPr lang="es-AR" sz="3200" b="1" dirty="0">
                  <a:solidFill>
                    <a:schemeClr val="bg1"/>
                  </a:solidFill>
                </a:rPr>
                <a:t>4%</a:t>
              </a:r>
            </a:p>
          </p:txBody>
        </p:sp>
        <p:sp>
          <p:nvSpPr>
            <p:cNvPr id="37" name="8 CuadroTexto">
              <a:extLst>
                <a:ext uri="{FF2B5EF4-FFF2-40B4-BE49-F238E27FC236}">
                  <a16:creationId xmlns:a16="http://schemas.microsoft.com/office/drawing/2014/main" id="{10268DF4-4E04-44D5-BBB2-D2C9BD73FAB2}"/>
                </a:ext>
              </a:extLst>
            </p:cNvPr>
            <p:cNvSpPr txBox="1"/>
            <p:nvPr/>
          </p:nvSpPr>
          <p:spPr>
            <a:xfrm>
              <a:off x="7896968" y="247151"/>
              <a:ext cx="2042843" cy="954107"/>
            </a:xfrm>
            <a:prstGeom prst="rect">
              <a:avLst/>
            </a:prstGeom>
            <a:noFill/>
          </p:spPr>
          <p:txBody>
            <a:bodyPr wrap="square" rtlCol="0">
              <a:spAutoFit/>
            </a:bodyPr>
            <a:lstStyle/>
            <a:p>
              <a:pPr algn="ctr"/>
              <a:r>
                <a:rPr lang="es-AR" sz="1400" b="1" dirty="0"/>
                <a:t>Disminución</a:t>
              </a:r>
              <a:r>
                <a:rPr lang="es-AR" sz="1400" dirty="0"/>
                <a:t> en la cantidad de compromisos de los primeros a los terceros planes</a:t>
              </a:r>
              <a:endParaRPr lang="es-AR" sz="1400" b="1" dirty="0"/>
            </a:p>
          </p:txBody>
        </p:sp>
      </p:grpSp>
      <p:grpSp>
        <p:nvGrpSpPr>
          <p:cNvPr id="38" name="21 Grupo">
            <a:extLst>
              <a:ext uri="{FF2B5EF4-FFF2-40B4-BE49-F238E27FC236}">
                <a16:creationId xmlns:a16="http://schemas.microsoft.com/office/drawing/2014/main" id="{5B6DA4F6-58BF-4447-892E-412DD4EA8D57}"/>
              </a:ext>
            </a:extLst>
          </p:cNvPr>
          <p:cNvGrpSpPr/>
          <p:nvPr/>
        </p:nvGrpSpPr>
        <p:grpSpPr>
          <a:xfrm>
            <a:off x="9626425" y="4269476"/>
            <a:ext cx="2145677" cy="1032992"/>
            <a:chOff x="2424743" y="2708920"/>
            <a:chExt cx="1892837" cy="1222950"/>
          </a:xfrm>
        </p:grpSpPr>
        <p:sp>
          <p:nvSpPr>
            <p:cNvPr id="39" name="22 Llamada rectangular">
              <a:extLst>
                <a:ext uri="{FF2B5EF4-FFF2-40B4-BE49-F238E27FC236}">
                  <a16:creationId xmlns:a16="http://schemas.microsoft.com/office/drawing/2014/main" id="{26FF70D1-75F6-440D-A540-39FB32B168BD}"/>
                </a:ext>
              </a:extLst>
            </p:cNvPr>
            <p:cNvSpPr/>
            <p:nvPr/>
          </p:nvSpPr>
          <p:spPr>
            <a:xfrm>
              <a:off x="2538296" y="2708920"/>
              <a:ext cx="1701448" cy="1222950"/>
            </a:xfrm>
            <a:prstGeom prst="wedgeRectCallout">
              <a:avLst>
                <a:gd name="adj1" fmla="val 26545"/>
                <a:gd name="adj2" fmla="val -68983"/>
              </a:avLst>
            </a:prstGeom>
            <a:solidFill>
              <a:schemeClr val="tx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400"/>
            </a:p>
          </p:txBody>
        </p:sp>
        <p:sp>
          <p:nvSpPr>
            <p:cNvPr id="40" name="23 CuadroTexto">
              <a:extLst>
                <a:ext uri="{FF2B5EF4-FFF2-40B4-BE49-F238E27FC236}">
                  <a16:creationId xmlns:a16="http://schemas.microsoft.com/office/drawing/2014/main" id="{DF35A965-D593-4FD9-975F-142EFF893B2F}"/>
                </a:ext>
              </a:extLst>
            </p:cNvPr>
            <p:cNvSpPr txBox="1"/>
            <p:nvPr/>
          </p:nvSpPr>
          <p:spPr>
            <a:xfrm>
              <a:off x="2424743" y="2793677"/>
              <a:ext cx="1892837" cy="983810"/>
            </a:xfrm>
            <a:prstGeom prst="rect">
              <a:avLst/>
            </a:prstGeom>
            <a:noFill/>
          </p:spPr>
          <p:txBody>
            <a:bodyPr wrap="square" rtlCol="0">
              <a:spAutoFit/>
            </a:bodyPr>
            <a:lstStyle/>
            <a:p>
              <a:pPr algn="ctr"/>
              <a:r>
                <a:rPr lang="es-AR" sz="2400" b="1" dirty="0">
                  <a:solidFill>
                    <a:schemeClr val="bg1"/>
                  </a:solidFill>
                </a:rPr>
                <a:t>-</a:t>
              </a:r>
              <a:r>
                <a:rPr lang="es-AR" sz="2000" b="1" dirty="0">
                  <a:solidFill>
                    <a:schemeClr val="bg1"/>
                  </a:solidFill>
                </a:rPr>
                <a:t> </a:t>
              </a:r>
              <a:r>
                <a:rPr lang="es-AR" sz="1400" b="1" dirty="0">
                  <a:solidFill>
                    <a:schemeClr val="bg1"/>
                  </a:solidFill>
                </a:rPr>
                <a:t>COMPROMISOS</a:t>
              </a:r>
              <a:br>
                <a:rPr lang="es-AR" sz="1400" b="1" dirty="0"/>
              </a:br>
              <a:r>
                <a:rPr lang="es-AR" sz="2400" b="1" dirty="0">
                  <a:solidFill>
                    <a:schemeClr val="bg1"/>
                  </a:solidFill>
                </a:rPr>
                <a:t>+</a:t>
              </a:r>
              <a:r>
                <a:rPr lang="es-AR" sz="1400" b="1" dirty="0">
                  <a:solidFill>
                    <a:schemeClr val="bg1"/>
                  </a:solidFill>
                </a:rPr>
                <a:t> PRECISIÓN</a:t>
              </a:r>
            </a:p>
          </p:txBody>
        </p:sp>
      </p:grpSp>
      <p:sp>
        <p:nvSpPr>
          <p:cNvPr id="30" name="Title 1">
            <a:extLst>
              <a:ext uri="{FF2B5EF4-FFF2-40B4-BE49-F238E27FC236}">
                <a16:creationId xmlns:a16="http://schemas.microsoft.com/office/drawing/2014/main" id="{DCE721B2-4F51-4504-8DE4-FEB2F61F12AD}"/>
              </a:ext>
            </a:extLst>
          </p:cNvPr>
          <p:cNvSpPr txBox="1">
            <a:spLocks/>
          </p:cNvSpPr>
          <p:nvPr/>
        </p:nvSpPr>
        <p:spPr>
          <a:xfrm>
            <a:off x="8012172" y="-7462"/>
            <a:ext cx="4179828" cy="645459"/>
          </a:xfrm>
          <a:prstGeom prst="rect">
            <a:avLst/>
          </a:prstGeom>
          <a:solidFill>
            <a:srgbClr val="0070C0"/>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mn-lt"/>
              </a:rPr>
              <a:t>  Panorama regional</a:t>
            </a:r>
          </a:p>
        </p:txBody>
      </p:sp>
    </p:spTree>
    <p:extLst>
      <p:ext uri="{BB962C8B-B14F-4D97-AF65-F5344CB8AC3E}">
        <p14:creationId xmlns:p14="http://schemas.microsoft.com/office/powerpoint/2010/main" val="61693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cstate="print"/>
          <a:srcRect/>
          <a:stretch>
            <a:fillRect/>
          </a:stretch>
        </p:blipFill>
        <p:spPr bwMode="auto">
          <a:xfrm>
            <a:off x="1475172" y="1143000"/>
            <a:ext cx="10386874" cy="5046542"/>
          </a:xfrm>
          <a:prstGeom prst="rect">
            <a:avLst/>
          </a:prstGeom>
          <a:noFill/>
          <a:ln w="9525">
            <a:noFill/>
            <a:miter lim="800000"/>
            <a:headEnd/>
            <a:tailEnd/>
          </a:ln>
          <a:effectLst/>
        </p:spPr>
      </p:pic>
      <p:sp>
        <p:nvSpPr>
          <p:cNvPr id="4" name="Title 1"/>
          <p:cNvSpPr txBox="1">
            <a:spLocks/>
          </p:cNvSpPr>
          <p:nvPr/>
        </p:nvSpPr>
        <p:spPr>
          <a:xfrm>
            <a:off x="1145219" y="0"/>
            <a:ext cx="11046781" cy="1143000"/>
          </a:xfrm>
          <a:prstGeom prst="rect">
            <a:avLst/>
          </a:prstGeom>
          <a:noFill/>
        </p:spPr>
        <p:txBody>
          <a:bodyPr vert="horz" lIns="91440" tIns="45720" rIns="91440" bIns="45720" rtlCol="0" anchor="ctr">
            <a:normAutofit fontScale="97500"/>
          </a:bodyPr>
          <a:lstStyle/>
          <a:p>
            <a:pPr algn="ctr">
              <a:spcBef>
                <a:spcPct val="0"/>
              </a:spcBef>
              <a:defRPr/>
            </a:pPr>
            <a:r>
              <a:rPr lang="en-US" sz="2800" b="1" dirty="0" err="1">
                <a:solidFill>
                  <a:srgbClr val="0070C0"/>
                </a:solidFill>
                <a:latin typeface="Poppins SemiBold"/>
                <a:ea typeface="+mj-ea"/>
                <a:cs typeface="+mj-cs"/>
              </a:rPr>
              <a:t>Compromisos</a:t>
            </a:r>
            <a:r>
              <a:rPr lang="en-US" sz="2800" b="1" dirty="0">
                <a:solidFill>
                  <a:srgbClr val="0070C0"/>
                </a:solidFill>
                <a:latin typeface="Poppins SemiBold"/>
                <a:ea typeface="+mj-ea"/>
                <a:cs typeface="+mj-cs"/>
              </a:rPr>
              <a:t> en la </a:t>
            </a:r>
            <a:r>
              <a:rPr lang="en-US" sz="2800" b="1" dirty="0" err="1">
                <a:solidFill>
                  <a:srgbClr val="0070C0"/>
                </a:solidFill>
                <a:latin typeface="Poppins SemiBold"/>
                <a:ea typeface="+mj-ea"/>
                <a:cs typeface="+mj-cs"/>
              </a:rPr>
              <a:t>cuarta</a:t>
            </a:r>
            <a:r>
              <a:rPr lang="en-US" sz="2800" b="1" dirty="0">
                <a:solidFill>
                  <a:srgbClr val="0070C0"/>
                </a:solidFill>
                <a:latin typeface="Poppins SemiBold"/>
                <a:ea typeface="+mj-ea"/>
                <a:cs typeface="+mj-cs"/>
              </a:rPr>
              <a:t> </a:t>
            </a:r>
            <a:r>
              <a:rPr lang="en-US" sz="2800" b="1" dirty="0" err="1">
                <a:solidFill>
                  <a:srgbClr val="0070C0"/>
                </a:solidFill>
                <a:latin typeface="Poppins SemiBold"/>
                <a:ea typeface="+mj-ea"/>
                <a:cs typeface="+mj-cs"/>
              </a:rPr>
              <a:t>generación</a:t>
            </a:r>
            <a:r>
              <a:rPr lang="en-US" sz="2800" b="1" dirty="0">
                <a:solidFill>
                  <a:srgbClr val="0070C0"/>
                </a:solidFill>
                <a:latin typeface="Poppins SemiBold"/>
                <a:ea typeface="+mj-ea"/>
                <a:cs typeface="+mj-cs"/>
              </a:rPr>
              <a:t> de planes de </a:t>
            </a:r>
            <a:r>
              <a:rPr lang="en-US" sz="2800" b="1" dirty="0" err="1">
                <a:solidFill>
                  <a:srgbClr val="0070C0"/>
                </a:solidFill>
                <a:latin typeface="Poppins SemiBold"/>
                <a:ea typeface="+mj-ea"/>
                <a:cs typeface="+mj-cs"/>
              </a:rPr>
              <a:t>acción</a:t>
            </a:r>
            <a:r>
              <a:rPr lang="en-US" sz="2800" b="1" dirty="0">
                <a:solidFill>
                  <a:srgbClr val="0070C0"/>
                </a:solidFill>
                <a:latin typeface="Poppins SemiBold"/>
                <a:ea typeface="+mj-ea"/>
                <a:cs typeface="+mj-cs"/>
              </a:rPr>
              <a:t> 2018-2020</a:t>
            </a:r>
          </a:p>
        </p:txBody>
      </p:sp>
      <p:sp>
        <p:nvSpPr>
          <p:cNvPr id="10" name="TextBox 9"/>
          <p:cNvSpPr txBox="1"/>
          <p:nvPr/>
        </p:nvSpPr>
        <p:spPr>
          <a:xfrm>
            <a:off x="1624270" y="1143000"/>
            <a:ext cx="10105748" cy="707886"/>
          </a:xfrm>
          <a:prstGeom prst="rect">
            <a:avLst/>
          </a:prstGeom>
          <a:noFill/>
        </p:spPr>
        <p:txBody>
          <a:bodyPr wrap="square" rtlCol="0">
            <a:spAutoFit/>
          </a:bodyPr>
          <a:lstStyle/>
          <a:p>
            <a:pPr algn="ctr"/>
            <a:r>
              <a:rPr lang="en-US" sz="2000" b="1" dirty="0">
                <a:solidFill>
                  <a:schemeClr val="accent6">
                    <a:lumMod val="75000"/>
                  </a:schemeClr>
                </a:solidFill>
              </a:rPr>
              <a:t>147 NUEVOS COMPROMISOS – 8 PLANES</a:t>
            </a:r>
          </a:p>
          <a:p>
            <a:pPr algn="ctr"/>
            <a:r>
              <a:rPr lang="en-US" sz="2000" dirty="0"/>
              <a:t>(</a:t>
            </a:r>
            <a:r>
              <a:rPr lang="en-US" sz="2000" dirty="0" err="1"/>
              <a:t>Brasil</a:t>
            </a:r>
            <a:r>
              <a:rPr lang="en-US" sz="2000" dirty="0"/>
              <a:t>, Chile, El Salvador, Guatemala. Honduras, Paraguay, Rep. </a:t>
            </a:r>
            <a:r>
              <a:rPr lang="en-US" sz="2000" dirty="0" err="1"/>
              <a:t>Dominicana</a:t>
            </a:r>
            <a:r>
              <a:rPr lang="en-US" sz="2000" dirty="0"/>
              <a:t>, Uruguay)</a:t>
            </a:r>
          </a:p>
        </p:txBody>
      </p:sp>
      <p:sp>
        <p:nvSpPr>
          <p:cNvPr id="12" name="TextBox 11"/>
          <p:cNvSpPr txBox="1"/>
          <p:nvPr/>
        </p:nvSpPr>
        <p:spPr>
          <a:xfrm>
            <a:off x="8322294" y="5872240"/>
            <a:ext cx="3174267" cy="215444"/>
          </a:xfrm>
          <a:prstGeom prst="rect">
            <a:avLst/>
          </a:prstGeom>
          <a:noFill/>
        </p:spPr>
        <p:txBody>
          <a:bodyPr wrap="none" rtlCol="0">
            <a:spAutoFit/>
          </a:bodyPr>
          <a:lstStyle/>
          <a:p>
            <a:r>
              <a:rPr lang="en-US" sz="800" dirty="0" err="1"/>
              <a:t>Fuente</a:t>
            </a:r>
            <a:r>
              <a:rPr lang="en-US" sz="800" dirty="0"/>
              <a:t>: </a:t>
            </a:r>
            <a:r>
              <a:rPr lang="en-US" sz="800" dirty="0" err="1"/>
              <a:t>Observatorio</a:t>
            </a:r>
            <a:r>
              <a:rPr lang="en-US" sz="800" dirty="0"/>
              <a:t> Regional de </a:t>
            </a:r>
            <a:r>
              <a:rPr lang="en-US" sz="800" dirty="0" err="1"/>
              <a:t>Planificación</a:t>
            </a:r>
            <a:r>
              <a:rPr lang="en-US" sz="800" dirty="0"/>
              <a:t> </a:t>
            </a:r>
            <a:r>
              <a:rPr lang="en-US" sz="800" dirty="0" err="1"/>
              <a:t>para</a:t>
            </a:r>
            <a:r>
              <a:rPr lang="en-US" sz="800" dirty="0"/>
              <a:t> el </a:t>
            </a:r>
            <a:r>
              <a:rPr lang="en-US" sz="800" dirty="0" err="1"/>
              <a:t>Desarrollo</a:t>
            </a:r>
            <a:r>
              <a:rPr lang="en-US" sz="800" dirty="0"/>
              <a:t> -ILPES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inary-code.png"/>
          <p:cNvPicPr>
            <a:picLocks noChangeAspect="1"/>
          </p:cNvPicPr>
          <p:nvPr/>
        </p:nvPicPr>
        <p:blipFill>
          <a:blip r:embed="rId2" cstate="print"/>
          <a:stretch>
            <a:fillRect/>
          </a:stretch>
        </p:blipFill>
        <p:spPr>
          <a:xfrm>
            <a:off x="8658584" y="2002930"/>
            <a:ext cx="913808" cy="913808"/>
          </a:xfrm>
          <a:prstGeom prst="rect">
            <a:avLst/>
          </a:prstGeom>
        </p:spPr>
      </p:pic>
      <p:sp>
        <p:nvSpPr>
          <p:cNvPr id="3" name="TextBox 2">
            <a:extLst>
              <a:ext uri="{FF2B5EF4-FFF2-40B4-BE49-F238E27FC236}">
                <a16:creationId xmlns:a16="http://schemas.microsoft.com/office/drawing/2014/main" id="{ABB8ED47-58B0-4A68-9CD4-314E86045488}"/>
              </a:ext>
            </a:extLst>
          </p:cNvPr>
          <p:cNvSpPr txBox="1"/>
          <p:nvPr/>
        </p:nvSpPr>
        <p:spPr>
          <a:xfrm>
            <a:off x="1384941" y="70587"/>
            <a:ext cx="9820677" cy="584775"/>
          </a:xfrm>
          <a:prstGeom prst="rect">
            <a:avLst/>
          </a:prstGeom>
          <a:noFill/>
        </p:spPr>
        <p:txBody>
          <a:bodyPr wrap="square" rtlCol="0">
            <a:spAutoFit/>
          </a:bodyPr>
          <a:lstStyle/>
          <a:p>
            <a:pPr algn="ctr"/>
            <a:r>
              <a:rPr lang="es-CL" sz="3200" b="1" dirty="0">
                <a:solidFill>
                  <a:srgbClr val="0070C0"/>
                </a:solidFill>
                <a:latin typeface="Poppins SemiBold"/>
              </a:rPr>
              <a:t>Datos abiertos de Gobierno</a:t>
            </a:r>
          </a:p>
        </p:txBody>
      </p:sp>
      <p:graphicFrame>
        <p:nvGraphicFramePr>
          <p:cNvPr id="16" name="7 Diagrama">
            <a:extLst>
              <a:ext uri="{FF2B5EF4-FFF2-40B4-BE49-F238E27FC236}">
                <a16:creationId xmlns:a16="http://schemas.microsoft.com/office/drawing/2014/main" id="{5F3DB2A9-FEC7-40CB-A595-C081C4D6CF88}"/>
              </a:ext>
            </a:extLst>
          </p:cNvPr>
          <p:cNvGraphicFramePr/>
          <p:nvPr>
            <p:extLst>
              <p:ext uri="{D42A27DB-BD31-4B8C-83A1-F6EECF244321}">
                <p14:modId xmlns:p14="http://schemas.microsoft.com/office/powerpoint/2010/main" val="1514297588"/>
              </p:ext>
            </p:extLst>
          </p:nvPr>
        </p:nvGraphicFramePr>
        <p:xfrm>
          <a:off x="7030128" y="1183852"/>
          <a:ext cx="4625266" cy="3757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 Box 11">
            <a:extLst>
              <a:ext uri="{FF2B5EF4-FFF2-40B4-BE49-F238E27FC236}">
                <a16:creationId xmlns:a16="http://schemas.microsoft.com/office/drawing/2014/main" id="{C16FA74B-1A91-4EAB-AAC7-F547257C4DBB}"/>
              </a:ext>
            </a:extLst>
          </p:cNvPr>
          <p:cNvSpPr txBox="1">
            <a:spLocks noChangeArrowheads="1"/>
          </p:cNvSpPr>
          <p:nvPr/>
        </p:nvSpPr>
        <p:spPr bwMode="auto">
          <a:xfrm>
            <a:off x="10776531" y="2097342"/>
            <a:ext cx="14487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it-IT" altLang="es-ES" sz="1200" dirty="0">
                <a:solidFill>
                  <a:srgbClr val="CC0000"/>
                </a:solidFill>
                <a:latin typeface="Calibri" panose="020F0502020204030204" pitchFamily="34" charset="0"/>
                <a:cs typeface="Arial" panose="020B0604020202020204" pitchFamily="34" charset="0"/>
              </a:rPr>
              <a:t>Applicaciones</a:t>
            </a:r>
          </a:p>
          <a:p>
            <a:pPr algn="l" eaLnBrk="1" hangingPunct="1">
              <a:spcBef>
                <a:spcPct val="50000"/>
              </a:spcBef>
            </a:pPr>
            <a:r>
              <a:rPr lang="it-IT" altLang="es-ES" sz="1200" dirty="0">
                <a:solidFill>
                  <a:srgbClr val="CC0000"/>
                </a:solidFill>
                <a:latin typeface="Calibri" panose="020F0502020204030204" pitchFamily="34" charset="0"/>
                <a:cs typeface="Arial" panose="020B0604020202020204" pitchFamily="34" charset="0"/>
              </a:rPr>
              <a:t>Uso de los datos</a:t>
            </a:r>
          </a:p>
          <a:p>
            <a:pPr algn="l" eaLnBrk="1" hangingPunct="1">
              <a:spcBef>
                <a:spcPct val="50000"/>
              </a:spcBef>
            </a:pPr>
            <a:endParaRPr lang="it-IT" altLang="es-ES" sz="1200" dirty="0">
              <a:solidFill>
                <a:srgbClr val="CC0000"/>
              </a:solidFill>
              <a:latin typeface="Calibri" panose="020F0502020204030204" pitchFamily="34" charset="0"/>
              <a:cs typeface="Arial" panose="020B0604020202020204" pitchFamily="34" charset="0"/>
            </a:endParaRPr>
          </a:p>
        </p:txBody>
      </p:sp>
      <p:sp>
        <p:nvSpPr>
          <p:cNvPr id="18" name="Text Box 12">
            <a:extLst>
              <a:ext uri="{FF2B5EF4-FFF2-40B4-BE49-F238E27FC236}">
                <a16:creationId xmlns:a16="http://schemas.microsoft.com/office/drawing/2014/main" id="{2BDE41E7-FA43-4C81-A018-C5AAC4AE6C02}"/>
              </a:ext>
            </a:extLst>
          </p:cNvPr>
          <p:cNvSpPr txBox="1">
            <a:spLocks noChangeArrowheads="1"/>
          </p:cNvSpPr>
          <p:nvPr/>
        </p:nvSpPr>
        <p:spPr bwMode="auto">
          <a:xfrm>
            <a:off x="8378687" y="4235666"/>
            <a:ext cx="20161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it-IT" altLang="es-ES" sz="1200" dirty="0">
                <a:solidFill>
                  <a:srgbClr val="CC0000"/>
                </a:solidFill>
                <a:latin typeface="Calibri" panose="020F0502020204030204" pitchFamily="34" charset="0"/>
              </a:rPr>
              <a:t>Consumo final de los datos</a:t>
            </a:r>
          </a:p>
          <a:p>
            <a:pPr algn="l" eaLnBrk="1" hangingPunct="1">
              <a:spcBef>
                <a:spcPct val="50000"/>
              </a:spcBef>
            </a:pPr>
            <a:r>
              <a:rPr lang="it-IT" altLang="es-ES" sz="1200" dirty="0">
                <a:solidFill>
                  <a:srgbClr val="CC0000"/>
                </a:solidFill>
                <a:latin typeface="Calibri" panose="020F0502020204030204" pitchFamily="34" charset="0"/>
              </a:rPr>
              <a:t>Transparencia</a:t>
            </a:r>
          </a:p>
          <a:p>
            <a:pPr algn="l" eaLnBrk="1" hangingPunct="1">
              <a:spcBef>
                <a:spcPct val="50000"/>
              </a:spcBef>
            </a:pPr>
            <a:r>
              <a:rPr lang="it-IT" altLang="es-ES" sz="1200" dirty="0">
                <a:solidFill>
                  <a:srgbClr val="CC0000"/>
                </a:solidFill>
                <a:latin typeface="Calibri" panose="020F0502020204030204" pitchFamily="34" charset="0"/>
              </a:rPr>
              <a:t>Empoderamiento</a:t>
            </a:r>
          </a:p>
          <a:p>
            <a:pPr algn="l" eaLnBrk="1" hangingPunct="1">
              <a:spcBef>
                <a:spcPct val="50000"/>
              </a:spcBef>
            </a:pPr>
            <a:r>
              <a:rPr lang="it-IT" altLang="es-ES" sz="1200" dirty="0">
                <a:solidFill>
                  <a:srgbClr val="CC0000"/>
                </a:solidFill>
                <a:latin typeface="Calibri" panose="020F0502020204030204" pitchFamily="34" charset="0"/>
              </a:rPr>
              <a:t>Participación</a:t>
            </a:r>
          </a:p>
        </p:txBody>
      </p:sp>
      <p:sp>
        <p:nvSpPr>
          <p:cNvPr id="19" name="Text Box 11">
            <a:extLst>
              <a:ext uri="{FF2B5EF4-FFF2-40B4-BE49-F238E27FC236}">
                <a16:creationId xmlns:a16="http://schemas.microsoft.com/office/drawing/2014/main" id="{733B82CA-2308-4927-A360-FBA378FC1F11}"/>
              </a:ext>
            </a:extLst>
          </p:cNvPr>
          <p:cNvSpPr txBox="1">
            <a:spLocks noChangeArrowheads="1"/>
          </p:cNvSpPr>
          <p:nvPr/>
        </p:nvSpPr>
        <p:spPr bwMode="auto">
          <a:xfrm>
            <a:off x="6360717" y="2321004"/>
            <a:ext cx="165420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50000"/>
              </a:spcBef>
            </a:pPr>
            <a:r>
              <a:rPr lang="it-IT" altLang="es-ES" sz="1200" dirty="0">
                <a:solidFill>
                  <a:srgbClr val="CC0000"/>
                </a:solidFill>
                <a:latin typeface="Calibri" panose="020F0502020204030204" pitchFamily="34" charset="0"/>
                <a:cs typeface="Arial" panose="020B0604020202020204" pitchFamily="34" charset="0"/>
              </a:rPr>
              <a:t>Producción/recolección</a:t>
            </a:r>
          </a:p>
          <a:p>
            <a:pPr algn="l" eaLnBrk="1" hangingPunct="1">
              <a:spcBef>
                <a:spcPct val="50000"/>
              </a:spcBef>
            </a:pPr>
            <a:r>
              <a:rPr lang="it-IT" altLang="es-ES" sz="1200" dirty="0">
                <a:solidFill>
                  <a:srgbClr val="CC0000"/>
                </a:solidFill>
                <a:latin typeface="Calibri" panose="020F0502020204030204" pitchFamily="34" charset="0"/>
                <a:cs typeface="Arial" panose="020B0604020202020204" pitchFamily="34" charset="0"/>
              </a:rPr>
              <a:t>Preparación</a:t>
            </a:r>
          </a:p>
          <a:p>
            <a:pPr algn="l" eaLnBrk="1" hangingPunct="1">
              <a:spcBef>
                <a:spcPct val="50000"/>
              </a:spcBef>
            </a:pPr>
            <a:r>
              <a:rPr lang="it-IT" altLang="es-ES" sz="1200" dirty="0">
                <a:solidFill>
                  <a:srgbClr val="CC0000"/>
                </a:solidFill>
                <a:latin typeface="Calibri" panose="020F0502020204030204" pitchFamily="34" charset="0"/>
                <a:cs typeface="Arial" panose="020B0604020202020204" pitchFamily="34" charset="0"/>
              </a:rPr>
              <a:t>Disponibilización</a:t>
            </a:r>
          </a:p>
          <a:p>
            <a:pPr algn="l" eaLnBrk="1" hangingPunct="1">
              <a:spcBef>
                <a:spcPct val="50000"/>
              </a:spcBef>
            </a:pPr>
            <a:endParaRPr lang="it-IT" altLang="es-ES" sz="1200" dirty="0">
              <a:solidFill>
                <a:srgbClr val="CC0000"/>
              </a:solidFill>
              <a:latin typeface="Calibri" panose="020F0502020204030204" pitchFamily="34" charset="0"/>
              <a:cs typeface="Arial" panose="020B0604020202020204" pitchFamily="34" charset="0"/>
            </a:endParaRPr>
          </a:p>
        </p:txBody>
      </p:sp>
      <p:sp>
        <p:nvSpPr>
          <p:cNvPr id="23" name="Rectangle 3">
            <a:extLst>
              <a:ext uri="{FF2B5EF4-FFF2-40B4-BE49-F238E27FC236}">
                <a16:creationId xmlns:a16="http://schemas.microsoft.com/office/drawing/2014/main" id="{725C27A4-BB09-49D1-94A4-B6DF20E1D893}"/>
              </a:ext>
            </a:extLst>
          </p:cNvPr>
          <p:cNvSpPr txBox="1">
            <a:spLocks noChangeArrowheads="1"/>
          </p:cNvSpPr>
          <p:nvPr/>
        </p:nvSpPr>
        <p:spPr>
          <a:xfrm>
            <a:off x="1467026" y="1659274"/>
            <a:ext cx="4105100" cy="17697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es-ES" sz="1400" dirty="0"/>
          </a:p>
        </p:txBody>
      </p:sp>
      <p:sp>
        <p:nvSpPr>
          <p:cNvPr id="2" name="Rectangle 1">
            <a:extLst>
              <a:ext uri="{FF2B5EF4-FFF2-40B4-BE49-F238E27FC236}">
                <a16:creationId xmlns:a16="http://schemas.microsoft.com/office/drawing/2014/main" id="{C2411B36-CA8B-4129-8146-AE20D6C79FB1}"/>
              </a:ext>
            </a:extLst>
          </p:cNvPr>
          <p:cNvSpPr/>
          <p:nvPr/>
        </p:nvSpPr>
        <p:spPr>
          <a:xfrm>
            <a:off x="1267934" y="1463312"/>
            <a:ext cx="4698487" cy="3477875"/>
          </a:xfrm>
          <a:prstGeom prst="rect">
            <a:avLst/>
          </a:prstGeom>
        </p:spPr>
        <p:txBody>
          <a:bodyPr wrap="square">
            <a:spAutoFit/>
          </a:bodyPr>
          <a:lstStyle/>
          <a:p>
            <a:pPr algn="ctr"/>
            <a:r>
              <a:rPr lang="es-ES" altLang="es-ES" sz="2000" dirty="0"/>
              <a:t>Promueven la innovación usando (o reutilizando) los datos públicos como catalizador de nuevas aplicaciones y servicios. </a:t>
            </a:r>
          </a:p>
          <a:p>
            <a:pPr algn="ctr"/>
            <a:endParaRPr lang="es-ES" altLang="es-ES" sz="2000" dirty="0"/>
          </a:p>
          <a:p>
            <a:pPr algn="ctr"/>
            <a:endParaRPr lang="es-ES" altLang="es-ES" sz="2000" dirty="0"/>
          </a:p>
          <a:p>
            <a:pPr algn="ctr"/>
            <a:r>
              <a:rPr lang="es-ES" altLang="es-ES" sz="2000" dirty="0"/>
              <a:t>Devuelven a los ciudadanos los datos que son financiados por ellos mismos, incrementando así la transparencia, la rendición de cuentas y el escrutinio público permanente.</a:t>
            </a:r>
            <a:endParaRPr lang="en-US" altLang="es-ES" sz="2000" dirty="0"/>
          </a:p>
        </p:txBody>
      </p:sp>
    </p:spTree>
    <p:extLst>
      <p:ext uri="{BB962C8B-B14F-4D97-AF65-F5344CB8AC3E}">
        <p14:creationId xmlns:p14="http://schemas.microsoft.com/office/powerpoint/2010/main" val="359500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B58CA35-71A9-4801-B328-4040FB018CC3}"/>
              </a:ext>
            </a:extLst>
          </p:cNvPr>
          <p:cNvSpPr/>
          <p:nvPr/>
        </p:nvSpPr>
        <p:spPr>
          <a:xfrm>
            <a:off x="1995270" y="155254"/>
            <a:ext cx="8584237" cy="738664"/>
          </a:xfrm>
          <a:prstGeom prst="rect">
            <a:avLst/>
          </a:prstGeom>
        </p:spPr>
        <p:txBody>
          <a:bodyPr wrap="square">
            <a:spAutoFit/>
          </a:bodyPr>
          <a:lstStyle/>
          <a:p>
            <a:pPr algn="ctr"/>
            <a:r>
              <a:rPr lang="es-ES" sz="2400" b="1" dirty="0">
                <a:solidFill>
                  <a:srgbClr val="0070C0"/>
                </a:solidFill>
                <a:latin typeface="Poppins SemiBold"/>
              </a:rPr>
              <a:t>19 Países de la región poseen portales de Datos Abiertos</a:t>
            </a:r>
          </a:p>
          <a:p>
            <a:pPr algn="ctr"/>
            <a:r>
              <a:rPr lang="es-ES" dirty="0">
                <a:solidFill>
                  <a:srgbClr val="0070C0"/>
                </a:solidFill>
                <a:latin typeface="Poppins SemiBold"/>
              </a:rPr>
              <a:t>(tomados al 01 de abril de 2020)</a:t>
            </a:r>
          </a:p>
        </p:txBody>
      </p:sp>
      <p:sp>
        <p:nvSpPr>
          <p:cNvPr id="5" name="18 Rectángulo">
            <a:extLst>
              <a:ext uri="{FF2B5EF4-FFF2-40B4-BE49-F238E27FC236}">
                <a16:creationId xmlns:a16="http://schemas.microsoft.com/office/drawing/2014/main" id="{1C6C3A7E-17CC-4205-8A07-E07F71929E87}"/>
              </a:ext>
            </a:extLst>
          </p:cNvPr>
          <p:cNvSpPr/>
          <p:nvPr/>
        </p:nvSpPr>
        <p:spPr>
          <a:xfrm>
            <a:off x="6667871" y="5483862"/>
            <a:ext cx="1468672" cy="230832"/>
          </a:xfrm>
          <a:prstGeom prst="rect">
            <a:avLst/>
          </a:prstGeom>
        </p:spPr>
        <p:txBody>
          <a:bodyPr wrap="none">
            <a:spAutoFit/>
          </a:bodyPr>
          <a:lstStyle/>
          <a:p>
            <a:r>
              <a:rPr lang="es-AR" sz="900" i="1" dirty="0">
                <a:solidFill>
                  <a:schemeClr val="tx1">
                    <a:lumMod val="75000"/>
                    <a:lumOff val="25000"/>
                  </a:schemeClr>
                </a:solidFill>
              </a:rPr>
              <a:t>Fuente: elaboración propia </a:t>
            </a:r>
            <a:endParaRPr lang="es-AR" sz="900" dirty="0">
              <a:solidFill>
                <a:schemeClr val="tx1">
                  <a:lumMod val="75000"/>
                  <a:lumOff val="25000"/>
                </a:schemeClr>
              </a:solidFill>
            </a:endParaRPr>
          </a:p>
        </p:txBody>
      </p:sp>
      <p:pic>
        <p:nvPicPr>
          <p:cNvPr id="7" name="Imagen 6">
            <a:extLst>
              <a:ext uri="{FF2B5EF4-FFF2-40B4-BE49-F238E27FC236}">
                <a16:creationId xmlns:a16="http://schemas.microsoft.com/office/drawing/2014/main" id="{88F03086-54D9-4BFE-BF14-203BF4314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1232" y="1257606"/>
            <a:ext cx="6365311" cy="4151788"/>
          </a:xfrm>
          <a:prstGeom prst="rect">
            <a:avLst/>
          </a:prstGeom>
        </p:spPr>
      </p:pic>
      <p:pic>
        <p:nvPicPr>
          <p:cNvPr id="2" name="Picture 1">
            <a:extLst>
              <a:ext uri="{FF2B5EF4-FFF2-40B4-BE49-F238E27FC236}">
                <a16:creationId xmlns:a16="http://schemas.microsoft.com/office/drawing/2014/main" id="{6F955BD9-E936-4F26-BC2B-A6CFC4483B4E}"/>
              </a:ext>
            </a:extLst>
          </p:cNvPr>
          <p:cNvPicPr>
            <a:picLocks noChangeAspect="1"/>
          </p:cNvPicPr>
          <p:nvPr/>
        </p:nvPicPr>
        <p:blipFill>
          <a:blip r:embed="rId4"/>
          <a:stretch>
            <a:fillRect/>
          </a:stretch>
        </p:blipFill>
        <p:spPr>
          <a:xfrm>
            <a:off x="8457877" y="1257606"/>
            <a:ext cx="3187628" cy="4151788"/>
          </a:xfrm>
          <a:prstGeom prst="rect">
            <a:avLst/>
          </a:prstGeom>
        </p:spPr>
      </p:pic>
    </p:spTree>
    <p:extLst>
      <p:ext uri="{BB962C8B-B14F-4D97-AF65-F5344CB8AC3E}">
        <p14:creationId xmlns:p14="http://schemas.microsoft.com/office/powerpoint/2010/main" val="4210280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B58CA35-71A9-4801-B328-4040FB018CC3}"/>
              </a:ext>
            </a:extLst>
          </p:cNvPr>
          <p:cNvSpPr/>
          <p:nvPr/>
        </p:nvSpPr>
        <p:spPr>
          <a:xfrm>
            <a:off x="2769563" y="213310"/>
            <a:ext cx="6971674" cy="461665"/>
          </a:xfrm>
          <a:prstGeom prst="rect">
            <a:avLst/>
          </a:prstGeom>
        </p:spPr>
        <p:txBody>
          <a:bodyPr wrap="square">
            <a:spAutoFit/>
          </a:bodyPr>
          <a:lstStyle/>
          <a:p>
            <a:pPr algn="ctr"/>
            <a:r>
              <a:rPr lang="es-ES" sz="2400" b="1" dirty="0">
                <a:solidFill>
                  <a:srgbClr val="0070C0"/>
                </a:solidFill>
                <a:latin typeface="Poppins SemiBold"/>
              </a:rPr>
              <a:t>Datos Abiertos en América Latina y el Caribe</a:t>
            </a:r>
          </a:p>
        </p:txBody>
      </p:sp>
      <p:graphicFrame>
        <p:nvGraphicFramePr>
          <p:cNvPr id="5" name="Gráfico 4"/>
          <p:cNvGraphicFramePr>
            <a:graphicFrameLocks/>
          </p:cNvGraphicFramePr>
          <p:nvPr>
            <p:extLst>
              <p:ext uri="{D42A27DB-BD31-4B8C-83A1-F6EECF244321}">
                <p14:modId xmlns:p14="http://schemas.microsoft.com/office/powerpoint/2010/main" val="2910219647"/>
              </p:ext>
            </p:extLst>
          </p:nvPr>
        </p:nvGraphicFramePr>
        <p:xfrm>
          <a:off x="2314575" y="791089"/>
          <a:ext cx="7762875" cy="4600061"/>
        </p:xfrm>
        <a:graphic>
          <a:graphicData uri="http://schemas.openxmlformats.org/drawingml/2006/chart">
            <c:chart xmlns:c="http://schemas.openxmlformats.org/drawingml/2006/chart" xmlns:r="http://schemas.openxmlformats.org/officeDocument/2006/relationships" r:id="rId3"/>
          </a:graphicData>
        </a:graphic>
      </p:graphicFrame>
      <p:sp>
        <p:nvSpPr>
          <p:cNvPr id="6" name="18 Rectángulo">
            <a:extLst>
              <a:ext uri="{FF2B5EF4-FFF2-40B4-BE49-F238E27FC236}">
                <a16:creationId xmlns:a16="http://schemas.microsoft.com/office/drawing/2014/main" id="{03CC85E7-00A2-4351-96B9-807B90ECA367}"/>
              </a:ext>
            </a:extLst>
          </p:cNvPr>
          <p:cNvSpPr/>
          <p:nvPr/>
        </p:nvSpPr>
        <p:spPr>
          <a:xfrm>
            <a:off x="9267084" y="5662804"/>
            <a:ext cx="1648208" cy="253916"/>
          </a:xfrm>
          <a:prstGeom prst="rect">
            <a:avLst/>
          </a:prstGeom>
        </p:spPr>
        <p:txBody>
          <a:bodyPr wrap="none">
            <a:spAutoFit/>
          </a:bodyPr>
          <a:lstStyle/>
          <a:p>
            <a:r>
              <a:rPr lang="es-AR" sz="1050" i="1" dirty="0">
                <a:solidFill>
                  <a:schemeClr val="tx1">
                    <a:lumMod val="75000"/>
                    <a:lumOff val="25000"/>
                  </a:schemeClr>
                </a:solidFill>
              </a:rPr>
              <a:t>Fuente: elaboración propia</a:t>
            </a:r>
            <a:endParaRPr lang="es-AR" sz="1050" dirty="0">
              <a:solidFill>
                <a:schemeClr val="tx1">
                  <a:lumMod val="75000"/>
                  <a:lumOff val="25000"/>
                </a:schemeClr>
              </a:solidFill>
            </a:endParaRPr>
          </a:p>
        </p:txBody>
      </p:sp>
    </p:spTree>
    <p:extLst>
      <p:ext uri="{BB962C8B-B14F-4D97-AF65-F5344CB8AC3E}">
        <p14:creationId xmlns:p14="http://schemas.microsoft.com/office/powerpoint/2010/main" val="2495093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txBox="1">
            <a:spLocks noGrp="1"/>
          </p:cNvSpPr>
          <p:nvPr>
            <p:ph type="title" idx="4294967295"/>
          </p:nvPr>
        </p:nvSpPr>
        <p:spPr>
          <a:xfrm>
            <a:off x="838200" y="365125"/>
            <a:ext cx="10515600" cy="1325563"/>
          </a:xfrm>
        </p:spPr>
        <p:txBody>
          <a:bodyPr vert="horz" lIns="91440" tIns="45720" rIns="91440" bIns="45720" rtlCol="0" anchor="ctr">
            <a:normAutofit/>
          </a:bodyPr>
          <a:lstStyle/>
          <a:p>
            <a:pPr algn="ctr">
              <a:defRPr/>
            </a:pPr>
            <a:r>
              <a:rPr lang="en-US" b="1" kern="1200" dirty="0" err="1">
                <a:solidFill>
                  <a:srgbClr val="0070C0"/>
                </a:solidFill>
                <a:latin typeface="Poppins SemiBold"/>
              </a:rPr>
              <a:t>Desafíos</a:t>
            </a:r>
            <a:endParaRPr lang="en-US" b="1" kern="1200" dirty="0">
              <a:solidFill>
                <a:srgbClr val="0070C0"/>
              </a:solidFill>
              <a:latin typeface="Poppins SemiBold"/>
            </a:endParaRPr>
          </a:p>
        </p:txBody>
      </p:sp>
      <p:graphicFrame>
        <p:nvGraphicFramePr>
          <p:cNvPr id="6" name="Content Placeholder 2">
            <a:extLst>
              <a:ext uri="{FF2B5EF4-FFF2-40B4-BE49-F238E27FC236}">
                <a16:creationId xmlns:a16="http://schemas.microsoft.com/office/drawing/2014/main" id="{3B81387C-A024-412B-83EE-A250AC4A8307}"/>
              </a:ext>
            </a:extLst>
          </p:cNvPr>
          <p:cNvGraphicFramePr>
            <a:graphicFrameLocks noGrp="1"/>
          </p:cNvGraphicFramePr>
          <p:nvPr>
            <p:ph idx="4294967295"/>
            <p:extLst>
              <p:ext uri="{D42A27DB-BD31-4B8C-83A1-F6EECF244321}">
                <p14:modId xmlns:p14="http://schemas.microsoft.com/office/powerpoint/2010/main" val="3914378794"/>
              </p:ext>
            </p:extLst>
          </p:nvPr>
        </p:nvGraphicFramePr>
        <p:xfrm>
          <a:off x="1031631" y="1116623"/>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CEFAC2A-CB35-47B3-BD34-508378D600CF}"/>
              </a:ext>
            </a:extLst>
          </p:cNvPr>
          <p:cNvSpPr/>
          <p:nvPr/>
        </p:nvSpPr>
        <p:spPr>
          <a:xfrm>
            <a:off x="2840190" y="361950"/>
            <a:ext cx="6511620" cy="584775"/>
          </a:xfrm>
          <a:prstGeom prst="rect">
            <a:avLst/>
          </a:prstGeom>
        </p:spPr>
        <p:txBody>
          <a:bodyPr wrap="square">
            <a:spAutoFit/>
          </a:bodyPr>
          <a:lstStyle/>
          <a:p>
            <a:pPr algn="ctr"/>
            <a:r>
              <a:rPr lang="es-ES" sz="3200" b="1" dirty="0">
                <a:solidFill>
                  <a:schemeClr val="accent1">
                    <a:lumMod val="75000"/>
                  </a:schemeClr>
                </a:solidFill>
                <a:latin typeface="Poppins SemiBold"/>
              </a:rPr>
              <a:t>El rol de la Sociedad Civil</a:t>
            </a:r>
            <a:endParaRPr lang="en-US" sz="3200" b="1" dirty="0">
              <a:solidFill>
                <a:schemeClr val="accent1">
                  <a:lumMod val="75000"/>
                </a:schemeClr>
              </a:solidFill>
              <a:latin typeface="Poppins SemiBold"/>
            </a:endParaRPr>
          </a:p>
        </p:txBody>
      </p:sp>
      <p:grpSp>
        <p:nvGrpSpPr>
          <p:cNvPr id="9" name="Group 8">
            <a:extLst>
              <a:ext uri="{FF2B5EF4-FFF2-40B4-BE49-F238E27FC236}">
                <a16:creationId xmlns:a16="http://schemas.microsoft.com/office/drawing/2014/main" id="{58100341-A3E1-433F-A673-EE8245BDB581}"/>
              </a:ext>
            </a:extLst>
          </p:cNvPr>
          <p:cNvGrpSpPr/>
          <p:nvPr/>
        </p:nvGrpSpPr>
        <p:grpSpPr>
          <a:xfrm>
            <a:off x="3761028" y="1278973"/>
            <a:ext cx="5086915" cy="5217077"/>
            <a:chOff x="3761028" y="1278973"/>
            <a:chExt cx="5086915" cy="5217077"/>
          </a:xfrm>
        </p:grpSpPr>
        <p:pic>
          <p:nvPicPr>
            <p:cNvPr id="1026" name="Picture 2" descr="http://desarrollandoamerica.org/wp-content/uploads/2013/08/mapa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1028" y="1278973"/>
              <a:ext cx="5086915" cy="5217077"/>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A68B235-1BF6-45FE-9957-339A1DB97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6963" y="5598954"/>
              <a:ext cx="665099" cy="1434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efy">
              <a:extLst>
                <a:ext uri="{FF2B5EF4-FFF2-40B4-BE49-F238E27FC236}">
                  <a16:creationId xmlns:a16="http://schemas.microsoft.com/office/drawing/2014/main" id="{64FD27B4-FB80-4884-9BA9-E1FDA7648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920" y="5170263"/>
              <a:ext cx="647078" cy="2913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53CC44-5474-4AE7-B9DB-2C0938B75D27}"/>
                </a:ext>
              </a:extLst>
            </p:cNvPr>
            <p:cNvPicPr>
              <a:picLocks noChangeAspect="1"/>
            </p:cNvPicPr>
            <p:nvPr/>
          </p:nvPicPr>
          <p:blipFill>
            <a:blip r:embed="rId5"/>
            <a:stretch>
              <a:fillRect/>
            </a:stretch>
          </p:blipFill>
          <p:spPr>
            <a:xfrm>
              <a:off x="4584068" y="5076155"/>
              <a:ext cx="822525" cy="239765"/>
            </a:xfrm>
            <a:prstGeom prst="rect">
              <a:avLst/>
            </a:prstGeom>
          </p:spPr>
        </p:pic>
        <p:pic>
          <p:nvPicPr>
            <p:cNvPr id="7" name="Picture 6">
              <a:extLst>
                <a:ext uri="{FF2B5EF4-FFF2-40B4-BE49-F238E27FC236}">
                  <a16:creationId xmlns:a16="http://schemas.microsoft.com/office/drawing/2014/main" id="{3B7358A0-3421-408D-BFC1-910912B6070F}"/>
                </a:ext>
              </a:extLst>
            </p:cNvPr>
            <p:cNvPicPr>
              <a:picLocks noChangeAspect="1"/>
            </p:cNvPicPr>
            <p:nvPr/>
          </p:nvPicPr>
          <p:blipFill>
            <a:blip r:embed="rId6"/>
            <a:stretch>
              <a:fillRect/>
            </a:stretch>
          </p:blipFill>
          <p:spPr>
            <a:xfrm>
              <a:off x="4811018" y="5390022"/>
              <a:ext cx="595575" cy="254209"/>
            </a:xfrm>
            <a:prstGeom prst="rect">
              <a:avLst/>
            </a:prstGeom>
          </p:spPr>
        </p:pic>
      </p:grpSp>
    </p:spTree>
    <p:extLst>
      <p:ext uri="{BB962C8B-B14F-4D97-AF65-F5344CB8AC3E}">
        <p14:creationId xmlns:p14="http://schemas.microsoft.com/office/powerpoint/2010/main" val="1751988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a:extLst>
              <a:ext uri="{FF2B5EF4-FFF2-40B4-BE49-F238E27FC236}">
                <a16:creationId xmlns:a16="http://schemas.microsoft.com/office/drawing/2014/main" id="{786C2E93-0518-4406-84EB-D362761D6FBC}"/>
              </a:ext>
            </a:extLst>
          </p:cNvPr>
          <p:cNvSpPr txBox="1">
            <a:spLocks noChangeArrowheads="1"/>
          </p:cNvSpPr>
          <p:nvPr/>
        </p:nvSpPr>
        <p:spPr bwMode="auto">
          <a:xfrm>
            <a:off x="3477538" y="78441"/>
            <a:ext cx="49736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lnSpc>
                <a:spcPct val="90000"/>
              </a:lnSpc>
              <a:spcBef>
                <a:spcPts val="1000"/>
              </a:spcBef>
              <a:buFont typeface="Arial" panose="020B0604020202020204" pitchFamily="34" charset="0"/>
              <a:buChar char="•"/>
              <a:defRPr sz="2400">
                <a:solidFill>
                  <a:schemeClr val="tx1"/>
                </a:solidFill>
                <a:latin typeface="Open Sans Light"/>
                <a:ea typeface="Open Sans Light"/>
                <a:cs typeface="Open Sans"/>
              </a:defRPr>
            </a:lvl1pPr>
            <a:lvl2pPr marL="742950" indent="-285750" defTabSz="912813">
              <a:lnSpc>
                <a:spcPct val="90000"/>
              </a:lnSpc>
              <a:spcBef>
                <a:spcPts val="500"/>
              </a:spcBef>
              <a:buFont typeface="Arial" panose="020B0604020202020204" pitchFamily="34" charset="0"/>
              <a:buChar char="•"/>
              <a:defRPr sz="2000">
                <a:solidFill>
                  <a:schemeClr val="tx1"/>
                </a:solidFill>
                <a:latin typeface="Open Sans Light"/>
                <a:ea typeface="Open Sans Light"/>
                <a:cs typeface="Open Sans"/>
              </a:defRPr>
            </a:lvl2pPr>
            <a:lvl3pPr marL="1143000" indent="-228600" defTabSz="912813">
              <a:lnSpc>
                <a:spcPct val="90000"/>
              </a:lnSpc>
              <a:spcBef>
                <a:spcPts val="500"/>
              </a:spcBef>
              <a:buFont typeface="Arial" panose="020B0604020202020204" pitchFamily="34" charset="0"/>
              <a:buChar char="•"/>
              <a:defRPr>
                <a:solidFill>
                  <a:schemeClr val="tx1"/>
                </a:solidFill>
                <a:latin typeface="Open Sans Light"/>
                <a:ea typeface="Open Sans Light"/>
                <a:cs typeface="Open Sans"/>
              </a:defRPr>
            </a:lvl3pPr>
            <a:lvl4pPr marL="1600200" indent="-228600" defTabSz="912813">
              <a:lnSpc>
                <a:spcPct val="90000"/>
              </a:lnSpc>
              <a:spcBef>
                <a:spcPts val="500"/>
              </a:spcBef>
              <a:buFont typeface="Arial" panose="020B0604020202020204" pitchFamily="34" charset="0"/>
              <a:buChar char="•"/>
              <a:defRPr sz="1600">
                <a:solidFill>
                  <a:schemeClr val="tx1"/>
                </a:solidFill>
                <a:latin typeface="Open Sans Light"/>
                <a:ea typeface="Open Sans Light"/>
                <a:cs typeface="Open Sans"/>
              </a:defRPr>
            </a:lvl4pPr>
            <a:lvl5pPr marL="2057400" indent="-228600" defTabSz="912813">
              <a:lnSpc>
                <a:spcPct val="90000"/>
              </a:lnSpc>
              <a:spcBef>
                <a:spcPts val="500"/>
              </a:spcBef>
              <a:buFont typeface="Arial" panose="020B0604020202020204" pitchFamily="34" charset="0"/>
              <a:buChar char="•"/>
              <a:defRPr sz="1600">
                <a:solidFill>
                  <a:schemeClr val="tx1"/>
                </a:solidFill>
                <a:latin typeface="Open Sans Light"/>
                <a:ea typeface="Open Sans Light"/>
                <a:cs typeface="Open Sans"/>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9pPr>
          </a:lstStyle>
          <a:p>
            <a:pPr eaLnBrk="1" hangingPunct="1">
              <a:lnSpc>
                <a:spcPct val="100000"/>
              </a:lnSpc>
              <a:spcBef>
                <a:spcPct val="0"/>
              </a:spcBef>
              <a:buFontTx/>
              <a:buNone/>
            </a:pPr>
            <a:r>
              <a:rPr lang="es-ES" altLang="en-US" sz="3200" b="1" dirty="0">
                <a:solidFill>
                  <a:srgbClr val="0070C0"/>
                </a:solidFill>
                <a:latin typeface="Poppins SemiBold"/>
                <a:ea typeface="League Spartan"/>
                <a:cs typeface="Poppins SemiBold"/>
              </a:rPr>
              <a:t>Cambios en el rol del Estado</a:t>
            </a:r>
          </a:p>
        </p:txBody>
      </p:sp>
      <p:grpSp>
        <p:nvGrpSpPr>
          <p:cNvPr id="2" name="Grupo 1">
            <a:extLst>
              <a:ext uri="{FF2B5EF4-FFF2-40B4-BE49-F238E27FC236}">
                <a16:creationId xmlns:a16="http://schemas.microsoft.com/office/drawing/2014/main" id="{3E96609A-DCC0-4443-B8DC-F643762FACA3}"/>
              </a:ext>
            </a:extLst>
          </p:cNvPr>
          <p:cNvGrpSpPr/>
          <p:nvPr/>
        </p:nvGrpSpPr>
        <p:grpSpPr>
          <a:xfrm rot="425325">
            <a:off x="2110274" y="2756097"/>
            <a:ext cx="3268378" cy="2545970"/>
            <a:chOff x="1575198" y="2670573"/>
            <a:chExt cx="4216003" cy="3806428"/>
          </a:xfrm>
        </p:grpSpPr>
        <p:sp>
          <p:nvSpPr>
            <p:cNvPr id="6" name="Freeform 5">
              <a:extLst>
                <a:ext uri="{FF2B5EF4-FFF2-40B4-BE49-F238E27FC236}">
                  <a16:creationId xmlns:a16="http://schemas.microsoft.com/office/drawing/2014/main" id="{AD99419C-DF1C-544E-B3D4-BC4DF10B32E9}"/>
                </a:ext>
              </a:extLst>
            </p:cNvPr>
            <p:cNvSpPr>
              <a:spLocks noChangeArrowheads="1"/>
            </p:cNvSpPr>
            <p:nvPr/>
          </p:nvSpPr>
          <p:spPr bwMode="auto">
            <a:xfrm>
              <a:off x="1575198" y="5553076"/>
              <a:ext cx="1194197" cy="923925"/>
            </a:xfrm>
            <a:custGeom>
              <a:avLst/>
              <a:gdLst>
                <a:gd name="connsiteX0" fmla="*/ 2325804 w 3282754"/>
                <a:gd name="connsiteY0" fmla="*/ 763280 h 2539773"/>
                <a:gd name="connsiteX1" fmla="*/ 2400270 w 3282754"/>
                <a:gd name="connsiteY1" fmla="*/ 1061977 h 2539773"/>
                <a:gd name="connsiteX2" fmla="*/ 2734712 w 3282754"/>
                <a:gd name="connsiteY2" fmla="*/ 1542375 h 2539773"/>
                <a:gd name="connsiteX3" fmla="*/ 2994036 w 3282754"/>
                <a:gd name="connsiteY3" fmla="*/ 1841725 h 2539773"/>
                <a:gd name="connsiteX4" fmla="*/ 3282754 w 3282754"/>
                <a:gd name="connsiteY4" fmla="*/ 2182906 h 2539773"/>
                <a:gd name="connsiteX5" fmla="*/ 2981625 w 3282754"/>
                <a:gd name="connsiteY5" fmla="*/ 2370490 h 2539773"/>
                <a:gd name="connsiteX6" fmla="*/ 2547895 w 3282754"/>
                <a:gd name="connsiteY6" fmla="*/ 2539773 h 2539773"/>
                <a:gd name="connsiteX7" fmla="*/ 1839817 w 3282754"/>
                <a:gd name="connsiteY7" fmla="*/ 1881595 h 2539773"/>
                <a:gd name="connsiteX8" fmla="*/ 1215350 w 3282754"/>
                <a:gd name="connsiteY8" fmla="*/ 1121455 h 2539773"/>
                <a:gd name="connsiteX9" fmla="*/ 2673952 w 3282754"/>
                <a:gd name="connsiteY9" fmla="*/ 708555 h 2539773"/>
                <a:gd name="connsiteX10" fmla="*/ 2862229 w 3282754"/>
                <a:gd name="connsiteY10" fmla="*/ 1131544 h 2539773"/>
                <a:gd name="connsiteX11" fmla="*/ 2739980 w 3282754"/>
                <a:gd name="connsiteY11" fmla="*/ 1202915 h 2539773"/>
                <a:gd name="connsiteX12" fmla="*/ 2458218 w 3282754"/>
                <a:gd name="connsiteY12" fmla="*/ 935109 h 2539773"/>
                <a:gd name="connsiteX13" fmla="*/ 2373232 w 3282754"/>
                <a:gd name="connsiteY13" fmla="*/ 717067 h 2539773"/>
                <a:gd name="connsiteX14" fmla="*/ 419219 w 3282754"/>
                <a:gd name="connsiteY14" fmla="*/ 0 h 2539773"/>
                <a:gd name="connsiteX15" fmla="*/ 648135 w 3282754"/>
                <a:gd name="connsiteY15" fmla="*/ 587088 h 2539773"/>
                <a:gd name="connsiteX16" fmla="*/ 877704 w 3282754"/>
                <a:gd name="connsiteY16" fmla="*/ 1173523 h 2539773"/>
                <a:gd name="connsiteX17" fmla="*/ 517046 w 3282754"/>
                <a:gd name="connsiteY17" fmla="*/ 1220594 h 2539773"/>
                <a:gd name="connsiteX18" fmla="*/ 400305 w 3282754"/>
                <a:gd name="connsiteY18" fmla="*/ 1077418 h 2539773"/>
                <a:gd name="connsiteX19" fmla="*/ 26604 w 3282754"/>
                <a:gd name="connsiteY19" fmla="*/ 830945 h 2539773"/>
                <a:gd name="connsiteX20" fmla="*/ 134214 w 3282754"/>
                <a:gd name="connsiteY20" fmla="*/ 395533 h 2539773"/>
                <a:gd name="connsiteX21" fmla="*/ 123127 w 3282754"/>
                <a:gd name="connsiteY21" fmla="*/ 210515 h 253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82754" h="2539773">
                  <a:moveTo>
                    <a:pt x="2325804" y="763280"/>
                  </a:moveTo>
                  <a:cubicBezTo>
                    <a:pt x="2325804" y="763280"/>
                    <a:pt x="2410068" y="899883"/>
                    <a:pt x="2400270" y="1061977"/>
                  </a:cubicBezTo>
                  <a:cubicBezTo>
                    <a:pt x="2610603" y="1106422"/>
                    <a:pt x="2720995" y="1398582"/>
                    <a:pt x="2734712" y="1542375"/>
                  </a:cubicBezTo>
                  <a:cubicBezTo>
                    <a:pt x="2898668" y="1548257"/>
                    <a:pt x="2962682" y="1711658"/>
                    <a:pt x="2994036" y="1841725"/>
                  </a:cubicBezTo>
                  <a:cubicBezTo>
                    <a:pt x="3202409" y="1852183"/>
                    <a:pt x="3282754" y="2182906"/>
                    <a:pt x="3282754" y="2182906"/>
                  </a:cubicBezTo>
                  <a:cubicBezTo>
                    <a:pt x="3282754" y="2182906"/>
                    <a:pt x="3255319" y="2243691"/>
                    <a:pt x="2981625" y="2370490"/>
                  </a:cubicBezTo>
                  <a:cubicBezTo>
                    <a:pt x="2707931" y="2496636"/>
                    <a:pt x="2547895" y="2539773"/>
                    <a:pt x="2547895" y="2539773"/>
                  </a:cubicBezTo>
                  <a:cubicBezTo>
                    <a:pt x="2547895" y="2539773"/>
                    <a:pt x="2137026" y="2227351"/>
                    <a:pt x="1839817" y="1881595"/>
                  </a:cubicBezTo>
                  <a:cubicBezTo>
                    <a:pt x="1543260" y="1535839"/>
                    <a:pt x="1215350" y="1121455"/>
                    <a:pt x="1215350" y="1121455"/>
                  </a:cubicBezTo>
                  <a:close/>
                  <a:moveTo>
                    <a:pt x="2673952" y="708555"/>
                  </a:moveTo>
                  <a:lnTo>
                    <a:pt x="2862229" y="1131544"/>
                  </a:lnTo>
                  <a:cubicBezTo>
                    <a:pt x="2862229" y="1131544"/>
                    <a:pt x="2814507" y="1185236"/>
                    <a:pt x="2739980" y="1202915"/>
                  </a:cubicBezTo>
                  <a:cubicBezTo>
                    <a:pt x="2666108" y="1220594"/>
                    <a:pt x="2503326" y="1030053"/>
                    <a:pt x="2458218" y="935109"/>
                  </a:cubicBezTo>
                  <a:cubicBezTo>
                    <a:pt x="2413764" y="840821"/>
                    <a:pt x="2373232" y="717067"/>
                    <a:pt x="2373232" y="717067"/>
                  </a:cubicBezTo>
                  <a:close/>
                  <a:moveTo>
                    <a:pt x="419219" y="0"/>
                  </a:moveTo>
                  <a:lnTo>
                    <a:pt x="648135" y="587088"/>
                  </a:lnTo>
                  <a:lnTo>
                    <a:pt x="877704" y="1173523"/>
                  </a:lnTo>
                  <a:lnTo>
                    <a:pt x="517046" y="1220594"/>
                  </a:lnTo>
                  <a:cubicBezTo>
                    <a:pt x="517046" y="1220594"/>
                    <a:pt x="468132" y="1180060"/>
                    <a:pt x="400305" y="1077418"/>
                  </a:cubicBezTo>
                  <a:cubicBezTo>
                    <a:pt x="240520" y="1082648"/>
                    <a:pt x="88561" y="987851"/>
                    <a:pt x="26604" y="830945"/>
                  </a:cubicBezTo>
                  <a:cubicBezTo>
                    <a:pt x="-34701" y="673386"/>
                    <a:pt x="13560" y="500136"/>
                    <a:pt x="134214" y="395533"/>
                  </a:cubicBezTo>
                  <a:cubicBezTo>
                    <a:pt x="113997" y="273931"/>
                    <a:pt x="123127" y="210515"/>
                    <a:pt x="123127" y="210515"/>
                  </a:cubicBezTo>
                  <a:close/>
                </a:path>
              </a:pathLst>
            </a:custGeom>
            <a:solidFill>
              <a:schemeClr val="accent3">
                <a:lumMod val="50000"/>
              </a:schemeClr>
            </a:solidFill>
            <a:ln>
              <a:noFill/>
            </a:ln>
            <a:effectLst/>
          </p:spPr>
          <p:txBody>
            <a:bodyPr anchor="ctr"/>
            <a:lstStyle/>
            <a:p>
              <a:pPr>
                <a:defRPr/>
              </a:pPr>
              <a:endParaRPr lang="en-US" sz="2449"/>
            </a:p>
          </p:txBody>
        </p:sp>
        <p:sp>
          <p:nvSpPr>
            <p:cNvPr id="7" name="Freeform 5">
              <a:extLst>
                <a:ext uri="{FF2B5EF4-FFF2-40B4-BE49-F238E27FC236}">
                  <a16:creationId xmlns:a16="http://schemas.microsoft.com/office/drawing/2014/main" id="{BB7083B4-D260-C740-8AD6-CE22A74524AE}"/>
                </a:ext>
              </a:extLst>
            </p:cNvPr>
            <p:cNvSpPr>
              <a:spLocks noChangeArrowheads="1"/>
            </p:cNvSpPr>
            <p:nvPr/>
          </p:nvSpPr>
          <p:spPr bwMode="auto">
            <a:xfrm>
              <a:off x="1703785" y="4636295"/>
              <a:ext cx="1537097" cy="1368029"/>
            </a:xfrm>
            <a:custGeom>
              <a:avLst/>
              <a:gdLst>
                <a:gd name="T0" fmla="*/ 3363 w 6470"/>
                <a:gd name="T1" fmla="*/ 1525 h 5765"/>
                <a:gd name="T2" fmla="*/ 3363 w 6470"/>
                <a:gd name="T3" fmla="*/ 1525 h 5765"/>
                <a:gd name="T4" fmla="*/ 975 w 6470"/>
                <a:gd name="T5" fmla="*/ 3331 h 5765"/>
                <a:gd name="T6" fmla="*/ 975 w 6470"/>
                <a:gd name="T7" fmla="*/ 3331 h 5765"/>
                <a:gd name="T8" fmla="*/ 120 w 6470"/>
                <a:gd name="T9" fmla="*/ 3747 h 5765"/>
                <a:gd name="T10" fmla="*/ 120 w 6470"/>
                <a:gd name="T11" fmla="*/ 3747 h 5765"/>
                <a:gd name="T12" fmla="*/ 359 w 6470"/>
                <a:gd name="T13" fmla="*/ 4797 h 5765"/>
                <a:gd name="T14" fmla="*/ 359 w 6470"/>
                <a:gd name="T15" fmla="*/ 4797 h 5765"/>
                <a:gd name="T16" fmla="*/ 897 w 6470"/>
                <a:gd name="T17" fmla="*/ 5731 h 5765"/>
                <a:gd name="T18" fmla="*/ 897 w 6470"/>
                <a:gd name="T19" fmla="*/ 5731 h 5765"/>
                <a:gd name="T20" fmla="*/ 1806 w 6470"/>
                <a:gd name="T21" fmla="*/ 5456 h 5765"/>
                <a:gd name="T22" fmla="*/ 1806 w 6470"/>
                <a:gd name="T23" fmla="*/ 5456 h 5765"/>
                <a:gd name="T24" fmla="*/ 4786 w 6470"/>
                <a:gd name="T25" fmla="*/ 5161 h 5765"/>
                <a:gd name="T26" fmla="*/ 4786 w 6470"/>
                <a:gd name="T27" fmla="*/ 5161 h 5765"/>
                <a:gd name="T28" fmla="*/ 6469 w 6470"/>
                <a:gd name="T29" fmla="*/ 5683 h 5765"/>
                <a:gd name="T30" fmla="*/ 5357 w 6470"/>
                <a:gd name="T31" fmla="*/ 2841 h 5765"/>
                <a:gd name="T32" fmla="*/ 4245 w 6470"/>
                <a:gd name="T33" fmla="*/ 0 h 5765"/>
                <a:gd name="T34" fmla="*/ 4245 w 6470"/>
                <a:gd name="T35" fmla="*/ 0 h 5765"/>
                <a:gd name="T36" fmla="*/ 3363 w 6470"/>
                <a:gd name="T37" fmla="*/ 1525 h 5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70" h="5765">
                  <a:moveTo>
                    <a:pt x="3363" y="1525"/>
                  </a:moveTo>
                  <a:lnTo>
                    <a:pt x="3363" y="1525"/>
                  </a:lnTo>
                  <a:cubicBezTo>
                    <a:pt x="2761" y="2514"/>
                    <a:pt x="1539" y="3082"/>
                    <a:pt x="975" y="3331"/>
                  </a:cubicBezTo>
                  <a:lnTo>
                    <a:pt x="975" y="3331"/>
                  </a:lnTo>
                  <a:cubicBezTo>
                    <a:pt x="409" y="3579"/>
                    <a:pt x="241" y="3591"/>
                    <a:pt x="120" y="3747"/>
                  </a:cubicBezTo>
                  <a:lnTo>
                    <a:pt x="120" y="3747"/>
                  </a:lnTo>
                  <a:cubicBezTo>
                    <a:pt x="0" y="3903"/>
                    <a:pt x="359" y="4797"/>
                    <a:pt x="359" y="4797"/>
                  </a:cubicBezTo>
                  <a:lnTo>
                    <a:pt x="359" y="4797"/>
                  </a:lnTo>
                  <a:cubicBezTo>
                    <a:pt x="359" y="4797"/>
                    <a:pt x="703" y="5698"/>
                    <a:pt x="897" y="5731"/>
                  </a:cubicBezTo>
                  <a:lnTo>
                    <a:pt x="897" y="5731"/>
                  </a:lnTo>
                  <a:cubicBezTo>
                    <a:pt x="1091" y="5764"/>
                    <a:pt x="1222" y="5658"/>
                    <a:pt x="1806" y="5456"/>
                  </a:cubicBezTo>
                  <a:lnTo>
                    <a:pt x="1806" y="5456"/>
                  </a:lnTo>
                  <a:cubicBezTo>
                    <a:pt x="2390" y="5255"/>
                    <a:pt x="3672" y="4844"/>
                    <a:pt x="4786" y="5161"/>
                  </a:cubicBezTo>
                  <a:lnTo>
                    <a:pt x="4786" y="5161"/>
                  </a:lnTo>
                  <a:cubicBezTo>
                    <a:pt x="5900" y="5479"/>
                    <a:pt x="6469" y="5683"/>
                    <a:pt x="6469" y="5683"/>
                  </a:cubicBezTo>
                  <a:lnTo>
                    <a:pt x="5357" y="2841"/>
                  </a:lnTo>
                  <a:lnTo>
                    <a:pt x="4245" y="0"/>
                  </a:lnTo>
                  <a:lnTo>
                    <a:pt x="4245" y="0"/>
                  </a:lnTo>
                  <a:cubicBezTo>
                    <a:pt x="4245" y="0"/>
                    <a:pt x="3965" y="536"/>
                    <a:pt x="3363" y="1525"/>
                  </a:cubicBezTo>
                </a:path>
              </a:pathLst>
            </a:custGeom>
            <a:solidFill>
              <a:schemeClr val="accent3"/>
            </a:solidFill>
            <a:ln>
              <a:noFill/>
            </a:ln>
            <a:effectLst/>
          </p:spPr>
          <p:txBody>
            <a:bodyPr wrap="none" anchor="ctr"/>
            <a:lstStyle/>
            <a:p>
              <a:pPr>
                <a:defRPr/>
              </a:pPr>
              <a:endParaRPr lang="en-US" sz="2449"/>
            </a:p>
          </p:txBody>
        </p:sp>
        <p:sp>
          <p:nvSpPr>
            <p:cNvPr id="8" name="Freeform 6">
              <a:extLst>
                <a:ext uri="{FF2B5EF4-FFF2-40B4-BE49-F238E27FC236}">
                  <a16:creationId xmlns:a16="http://schemas.microsoft.com/office/drawing/2014/main" id="{0E3395A3-B268-124F-857C-93E5B96D82E6}"/>
                </a:ext>
              </a:extLst>
            </p:cNvPr>
            <p:cNvSpPr>
              <a:spLocks noChangeArrowheads="1"/>
            </p:cNvSpPr>
            <p:nvPr/>
          </p:nvSpPr>
          <p:spPr bwMode="auto">
            <a:xfrm>
              <a:off x="1840707" y="5414963"/>
              <a:ext cx="1401365" cy="590550"/>
            </a:xfrm>
            <a:custGeom>
              <a:avLst/>
              <a:gdLst>
                <a:gd name="T0" fmla="*/ 2272 w 5899"/>
                <a:gd name="T1" fmla="*/ 501 h 2486"/>
                <a:gd name="T2" fmla="*/ 2272 w 5899"/>
                <a:gd name="T3" fmla="*/ 501 h 2486"/>
                <a:gd name="T4" fmla="*/ 0 w 5899"/>
                <a:gd name="T5" fmla="*/ 2004 h 2486"/>
                <a:gd name="T6" fmla="*/ 0 w 5899"/>
                <a:gd name="T7" fmla="*/ 2004 h 2486"/>
                <a:gd name="T8" fmla="*/ 326 w 5899"/>
                <a:gd name="T9" fmla="*/ 2452 h 2486"/>
                <a:gd name="T10" fmla="*/ 326 w 5899"/>
                <a:gd name="T11" fmla="*/ 2452 h 2486"/>
                <a:gd name="T12" fmla="*/ 1235 w 5899"/>
                <a:gd name="T13" fmla="*/ 2177 h 2486"/>
                <a:gd name="T14" fmla="*/ 1235 w 5899"/>
                <a:gd name="T15" fmla="*/ 2177 h 2486"/>
                <a:gd name="T16" fmla="*/ 4215 w 5899"/>
                <a:gd name="T17" fmla="*/ 1882 h 2486"/>
                <a:gd name="T18" fmla="*/ 4215 w 5899"/>
                <a:gd name="T19" fmla="*/ 1882 h 2486"/>
                <a:gd name="T20" fmla="*/ 5898 w 5899"/>
                <a:gd name="T21" fmla="*/ 2404 h 2486"/>
                <a:gd name="T22" fmla="*/ 4983 w 5899"/>
                <a:gd name="T23" fmla="*/ 65 h 2486"/>
                <a:gd name="T24" fmla="*/ 4983 w 5899"/>
                <a:gd name="T25" fmla="*/ 65 h 2486"/>
                <a:gd name="T26" fmla="*/ 2272 w 5899"/>
                <a:gd name="T27" fmla="*/ 501 h 2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99" h="2486">
                  <a:moveTo>
                    <a:pt x="2272" y="501"/>
                  </a:moveTo>
                  <a:lnTo>
                    <a:pt x="2272" y="501"/>
                  </a:lnTo>
                  <a:cubicBezTo>
                    <a:pt x="1350" y="861"/>
                    <a:pt x="573" y="1393"/>
                    <a:pt x="0" y="2004"/>
                  </a:cubicBezTo>
                  <a:lnTo>
                    <a:pt x="0" y="2004"/>
                  </a:lnTo>
                  <a:cubicBezTo>
                    <a:pt x="107" y="2223"/>
                    <a:pt x="233" y="2436"/>
                    <a:pt x="326" y="2452"/>
                  </a:cubicBezTo>
                  <a:lnTo>
                    <a:pt x="326" y="2452"/>
                  </a:lnTo>
                  <a:cubicBezTo>
                    <a:pt x="520" y="2485"/>
                    <a:pt x="651" y="2379"/>
                    <a:pt x="1235" y="2177"/>
                  </a:cubicBezTo>
                  <a:lnTo>
                    <a:pt x="1235" y="2177"/>
                  </a:lnTo>
                  <a:cubicBezTo>
                    <a:pt x="1819" y="1976"/>
                    <a:pt x="3101" y="1565"/>
                    <a:pt x="4215" y="1882"/>
                  </a:cubicBezTo>
                  <a:lnTo>
                    <a:pt x="4215" y="1882"/>
                  </a:lnTo>
                  <a:cubicBezTo>
                    <a:pt x="5329" y="2200"/>
                    <a:pt x="5898" y="2404"/>
                    <a:pt x="5898" y="2404"/>
                  </a:cubicBezTo>
                  <a:lnTo>
                    <a:pt x="4983" y="65"/>
                  </a:lnTo>
                  <a:lnTo>
                    <a:pt x="4983" y="65"/>
                  </a:lnTo>
                  <a:cubicBezTo>
                    <a:pt x="4141" y="0"/>
                    <a:pt x="3202" y="137"/>
                    <a:pt x="2272" y="501"/>
                  </a:cubicBezTo>
                </a:path>
              </a:pathLst>
            </a:custGeom>
            <a:solidFill>
              <a:schemeClr val="accent3">
                <a:lumMod val="75000"/>
              </a:schemeClr>
            </a:solidFill>
            <a:ln>
              <a:noFill/>
            </a:ln>
            <a:effectLst/>
          </p:spPr>
          <p:txBody>
            <a:bodyPr wrap="none" anchor="ctr"/>
            <a:lstStyle/>
            <a:p>
              <a:pPr>
                <a:defRPr/>
              </a:pPr>
              <a:endParaRPr lang="en-US" sz="2449"/>
            </a:p>
          </p:txBody>
        </p:sp>
        <p:sp>
          <p:nvSpPr>
            <p:cNvPr id="9" name="Freeform 7">
              <a:extLst>
                <a:ext uri="{FF2B5EF4-FFF2-40B4-BE49-F238E27FC236}">
                  <a16:creationId xmlns:a16="http://schemas.microsoft.com/office/drawing/2014/main" id="{C165E30F-5038-224F-8197-D2FC8B491E17}"/>
                </a:ext>
              </a:extLst>
            </p:cNvPr>
            <p:cNvSpPr>
              <a:spLocks noChangeArrowheads="1"/>
            </p:cNvSpPr>
            <p:nvPr/>
          </p:nvSpPr>
          <p:spPr bwMode="auto">
            <a:xfrm>
              <a:off x="2682478" y="4579144"/>
              <a:ext cx="697706" cy="1427560"/>
            </a:xfrm>
            <a:custGeom>
              <a:avLst/>
              <a:gdLst>
                <a:gd name="T0" fmla="*/ 2871 w 2935"/>
                <a:gd name="T1" fmla="*/ 5233 h 6009"/>
                <a:gd name="T2" fmla="*/ 2871 w 2935"/>
                <a:gd name="T3" fmla="*/ 5233 h 6009"/>
                <a:gd name="T4" fmla="*/ 2577 w 2935"/>
                <a:gd name="T5" fmla="*/ 5904 h 6009"/>
                <a:gd name="T6" fmla="*/ 2577 w 2935"/>
                <a:gd name="T7" fmla="*/ 5904 h 6009"/>
                <a:gd name="T8" fmla="*/ 1906 w 2935"/>
                <a:gd name="T9" fmla="*/ 5610 h 6009"/>
                <a:gd name="T10" fmla="*/ 1906 w 2935"/>
                <a:gd name="T11" fmla="*/ 5610 h 6009"/>
                <a:gd name="T12" fmla="*/ 833 w 2935"/>
                <a:gd name="T13" fmla="*/ 3242 h 6009"/>
                <a:gd name="T14" fmla="*/ 833 w 2935"/>
                <a:gd name="T15" fmla="*/ 3242 h 6009"/>
                <a:gd name="T16" fmla="*/ 13 w 2935"/>
                <a:gd name="T17" fmla="*/ 773 h 6009"/>
                <a:gd name="T18" fmla="*/ 13 w 2935"/>
                <a:gd name="T19" fmla="*/ 773 h 6009"/>
                <a:gd name="T20" fmla="*/ 307 w 2935"/>
                <a:gd name="T21" fmla="*/ 104 h 6009"/>
                <a:gd name="T22" fmla="*/ 307 w 2935"/>
                <a:gd name="T23" fmla="*/ 104 h 6009"/>
                <a:gd name="T24" fmla="*/ 977 w 2935"/>
                <a:gd name="T25" fmla="*/ 397 h 6009"/>
                <a:gd name="T26" fmla="*/ 977 w 2935"/>
                <a:gd name="T27" fmla="*/ 397 h 6009"/>
                <a:gd name="T28" fmla="*/ 2051 w 2935"/>
                <a:gd name="T29" fmla="*/ 2765 h 6009"/>
                <a:gd name="T30" fmla="*/ 2051 w 2935"/>
                <a:gd name="T31" fmla="*/ 2765 h 6009"/>
                <a:gd name="T32" fmla="*/ 2871 w 2935"/>
                <a:gd name="T33" fmla="*/ 5233 h 6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35" h="6009">
                  <a:moveTo>
                    <a:pt x="2871" y="5233"/>
                  </a:moveTo>
                  <a:lnTo>
                    <a:pt x="2871" y="5233"/>
                  </a:lnTo>
                  <a:cubicBezTo>
                    <a:pt x="2934" y="5562"/>
                    <a:pt x="2843" y="5799"/>
                    <a:pt x="2577" y="5904"/>
                  </a:cubicBezTo>
                  <a:lnTo>
                    <a:pt x="2577" y="5904"/>
                  </a:lnTo>
                  <a:cubicBezTo>
                    <a:pt x="2311" y="6008"/>
                    <a:pt x="2080" y="5904"/>
                    <a:pt x="1906" y="5610"/>
                  </a:cubicBezTo>
                  <a:lnTo>
                    <a:pt x="1906" y="5610"/>
                  </a:lnTo>
                  <a:cubicBezTo>
                    <a:pt x="1906" y="5610"/>
                    <a:pt x="1664" y="5364"/>
                    <a:pt x="833" y="3242"/>
                  </a:cubicBezTo>
                  <a:lnTo>
                    <a:pt x="833" y="3242"/>
                  </a:lnTo>
                  <a:cubicBezTo>
                    <a:pt x="2" y="1119"/>
                    <a:pt x="13" y="773"/>
                    <a:pt x="13" y="773"/>
                  </a:cubicBezTo>
                  <a:lnTo>
                    <a:pt x="13" y="773"/>
                  </a:lnTo>
                  <a:cubicBezTo>
                    <a:pt x="0" y="437"/>
                    <a:pt x="41" y="208"/>
                    <a:pt x="307" y="104"/>
                  </a:cubicBezTo>
                  <a:lnTo>
                    <a:pt x="307" y="104"/>
                  </a:lnTo>
                  <a:cubicBezTo>
                    <a:pt x="573" y="0"/>
                    <a:pt x="766" y="99"/>
                    <a:pt x="977" y="397"/>
                  </a:cubicBezTo>
                  <a:lnTo>
                    <a:pt x="977" y="397"/>
                  </a:lnTo>
                  <a:cubicBezTo>
                    <a:pt x="977" y="397"/>
                    <a:pt x="1286" y="812"/>
                    <a:pt x="2051" y="2765"/>
                  </a:cubicBezTo>
                  <a:lnTo>
                    <a:pt x="2051" y="2765"/>
                  </a:lnTo>
                  <a:cubicBezTo>
                    <a:pt x="2815" y="4718"/>
                    <a:pt x="2871" y="5233"/>
                    <a:pt x="2871" y="5233"/>
                  </a:cubicBezTo>
                </a:path>
              </a:pathLst>
            </a:custGeom>
            <a:solidFill>
              <a:schemeClr val="accent3">
                <a:lumMod val="50000"/>
              </a:schemeClr>
            </a:solidFill>
            <a:ln>
              <a:noFill/>
            </a:ln>
            <a:effectLst/>
          </p:spPr>
          <p:txBody>
            <a:bodyPr wrap="none" anchor="ctr"/>
            <a:lstStyle/>
            <a:p>
              <a:pPr>
                <a:defRPr/>
              </a:pPr>
              <a:endParaRPr lang="en-US" sz="2449"/>
            </a:p>
          </p:txBody>
        </p:sp>
        <p:sp>
          <p:nvSpPr>
            <p:cNvPr id="10" name="Freeform 8">
              <a:extLst>
                <a:ext uri="{FF2B5EF4-FFF2-40B4-BE49-F238E27FC236}">
                  <a16:creationId xmlns:a16="http://schemas.microsoft.com/office/drawing/2014/main" id="{AD06A24C-3A10-5A4A-BCF3-C40ED6E1A99E}"/>
                </a:ext>
              </a:extLst>
            </p:cNvPr>
            <p:cNvSpPr>
              <a:spLocks noChangeArrowheads="1"/>
            </p:cNvSpPr>
            <p:nvPr/>
          </p:nvSpPr>
          <p:spPr bwMode="auto">
            <a:xfrm>
              <a:off x="2843212" y="4650582"/>
              <a:ext cx="484584" cy="1234679"/>
            </a:xfrm>
            <a:custGeom>
              <a:avLst/>
              <a:gdLst>
                <a:gd name="T0" fmla="*/ 1275 w 2037"/>
                <a:gd name="T1" fmla="*/ 2498 h 5201"/>
                <a:gd name="T2" fmla="*/ 1275 w 2037"/>
                <a:gd name="T3" fmla="*/ 2498 h 5201"/>
                <a:gd name="T4" fmla="*/ 2036 w 2037"/>
                <a:gd name="T5" fmla="*/ 5200 h 5201"/>
                <a:gd name="T6" fmla="*/ 2036 w 2037"/>
                <a:gd name="T7" fmla="*/ 5200 h 5201"/>
                <a:gd name="T8" fmla="*/ 760 w 2037"/>
                <a:gd name="T9" fmla="*/ 2700 h 5201"/>
                <a:gd name="T10" fmla="*/ 760 w 2037"/>
                <a:gd name="T11" fmla="*/ 2700 h 5201"/>
                <a:gd name="T12" fmla="*/ 0 w 2037"/>
                <a:gd name="T13" fmla="*/ 0 h 5201"/>
                <a:gd name="T14" fmla="*/ 0 w 2037"/>
                <a:gd name="T15" fmla="*/ 0 h 5201"/>
                <a:gd name="T16" fmla="*/ 1275 w 2037"/>
                <a:gd name="T17" fmla="*/ 2498 h 5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7" h="5201">
                  <a:moveTo>
                    <a:pt x="1275" y="2498"/>
                  </a:moveTo>
                  <a:lnTo>
                    <a:pt x="1275" y="2498"/>
                  </a:lnTo>
                  <a:cubicBezTo>
                    <a:pt x="1838" y="3935"/>
                    <a:pt x="2036" y="5200"/>
                    <a:pt x="2036" y="5200"/>
                  </a:cubicBezTo>
                  <a:lnTo>
                    <a:pt x="2036" y="5200"/>
                  </a:lnTo>
                  <a:cubicBezTo>
                    <a:pt x="2036" y="5200"/>
                    <a:pt x="1322" y="4136"/>
                    <a:pt x="760" y="2700"/>
                  </a:cubicBezTo>
                  <a:lnTo>
                    <a:pt x="760" y="2700"/>
                  </a:lnTo>
                  <a:cubicBezTo>
                    <a:pt x="198" y="1264"/>
                    <a:pt x="0" y="0"/>
                    <a:pt x="0" y="0"/>
                  </a:cubicBezTo>
                  <a:lnTo>
                    <a:pt x="0" y="0"/>
                  </a:lnTo>
                  <a:cubicBezTo>
                    <a:pt x="0" y="0"/>
                    <a:pt x="714" y="1062"/>
                    <a:pt x="1275" y="2498"/>
                  </a:cubicBezTo>
                </a:path>
              </a:pathLst>
            </a:custGeom>
            <a:solidFill>
              <a:schemeClr val="bg1"/>
            </a:solidFill>
            <a:ln>
              <a:noFill/>
            </a:ln>
            <a:effectLst/>
          </p:spPr>
          <p:txBody>
            <a:bodyPr wrap="none" anchor="ctr"/>
            <a:lstStyle/>
            <a:p>
              <a:pPr>
                <a:defRPr/>
              </a:pPr>
              <a:endParaRPr lang="en-US" sz="2449"/>
            </a:p>
          </p:txBody>
        </p:sp>
        <p:sp>
          <p:nvSpPr>
            <p:cNvPr id="11" name="Freeform 9">
              <a:extLst>
                <a:ext uri="{FF2B5EF4-FFF2-40B4-BE49-F238E27FC236}">
                  <a16:creationId xmlns:a16="http://schemas.microsoft.com/office/drawing/2014/main" id="{9F8B9110-EFFD-F949-AD3C-8D539ECBCED6}"/>
                </a:ext>
              </a:extLst>
            </p:cNvPr>
            <p:cNvSpPr>
              <a:spLocks noChangeArrowheads="1"/>
            </p:cNvSpPr>
            <p:nvPr/>
          </p:nvSpPr>
          <p:spPr bwMode="auto">
            <a:xfrm>
              <a:off x="4388644" y="4806555"/>
              <a:ext cx="390525" cy="391715"/>
            </a:xfrm>
            <a:custGeom>
              <a:avLst/>
              <a:gdLst>
                <a:gd name="T0" fmla="*/ 1308 w 1647"/>
                <a:gd name="T1" fmla="*/ 268 h 1648"/>
                <a:gd name="T2" fmla="*/ 1308 w 1647"/>
                <a:gd name="T3" fmla="*/ 268 h 1648"/>
                <a:gd name="T4" fmla="*/ 267 w 1647"/>
                <a:gd name="T5" fmla="*/ 339 h 1648"/>
                <a:gd name="T6" fmla="*/ 267 w 1647"/>
                <a:gd name="T7" fmla="*/ 339 h 1648"/>
                <a:gd name="T8" fmla="*/ 338 w 1647"/>
                <a:gd name="T9" fmla="*/ 1380 h 1648"/>
                <a:gd name="T10" fmla="*/ 338 w 1647"/>
                <a:gd name="T11" fmla="*/ 1380 h 1648"/>
                <a:gd name="T12" fmla="*/ 1379 w 1647"/>
                <a:gd name="T13" fmla="*/ 1309 h 1648"/>
                <a:gd name="T14" fmla="*/ 1379 w 1647"/>
                <a:gd name="T15" fmla="*/ 1309 h 1648"/>
                <a:gd name="T16" fmla="*/ 1308 w 1647"/>
                <a:gd name="T17" fmla="*/ 26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7" h="1648">
                  <a:moveTo>
                    <a:pt x="1308" y="268"/>
                  </a:moveTo>
                  <a:lnTo>
                    <a:pt x="1308" y="268"/>
                  </a:lnTo>
                  <a:cubicBezTo>
                    <a:pt x="1001" y="0"/>
                    <a:pt x="535" y="32"/>
                    <a:pt x="267" y="339"/>
                  </a:cubicBezTo>
                  <a:lnTo>
                    <a:pt x="267" y="339"/>
                  </a:lnTo>
                  <a:cubicBezTo>
                    <a:pt x="0" y="646"/>
                    <a:pt x="31" y="1112"/>
                    <a:pt x="338" y="1380"/>
                  </a:cubicBezTo>
                  <a:lnTo>
                    <a:pt x="338" y="1380"/>
                  </a:lnTo>
                  <a:cubicBezTo>
                    <a:pt x="646" y="1647"/>
                    <a:pt x="1111" y="1616"/>
                    <a:pt x="1379" y="1309"/>
                  </a:cubicBezTo>
                  <a:lnTo>
                    <a:pt x="1379" y="1309"/>
                  </a:lnTo>
                  <a:cubicBezTo>
                    <a:pt x="1646" y="1001"/>
                    <a:pt x="1615" y="535"/>
                    <a:pt x="1308" y="268"/>
                  </a:cubicBezTo>
                </a:path>
              </a:pathLst>
            </a:custGeom>
            <a:solidFill>
              <a:schemeClr val="bg1">
                <a:lumMod val="95000"/>
              </a:schemeClr>
            </a:solidFill>
            <a:ln>
              <a:noFill/>
            </a:ln>
            <a:effectLst/>
          </p:spPr>
          <p:txBody>
            <a:bodyPr wrap="none" anchor="ctr"/>
            <a:lstStyle/>
            <a:p>
              <a:pPr>
                <a:defRPr/>
              </a:pPr>
              <a:endParaRPr lang="en-US" sz="2449"/>
            </a:p>
          </p:txBody>
        </p:sp>
        <p:sp>
          <p:nvSpPr>
            <p:cNvPr id="12" name="Freeform 10">
              <a:extLst>
                <a:ext uri="{FF2B5EF4-FFF2-40B4-BE49-F238E27FC236}">
                  <a16:creationId xmlns:a16="http://schemas.microsoft.com/office/drawing/2014/main" id="{F991D273-AB46-AA44-AFFA-8984660FA685}"/>
                </a:ext>
              </a:extLst>
            </p:cNvPr>
            <p:cNvSpPr>
              <a:spLocks noChangeArrowheads="1"/>
            </p:cNvSpPr>
            <p:nvPr/>
          </p:nvSpPr>
          <p:spPr bwMode="auto">
            <a:xfrm>
              <a:off x="4335066" y="4751786"/>
              <a:ext cx="733425" cy="679847"/>
            </a:xfrm>
            <a:custGeom>
              <a:avLst/>
              <a:gdLst>
                <a:gd name="T0" fmla="*/ 565 w 3086"/>
                <a:gd name="T1" fmla="*/ 1606 h 2864"/>
                <a:gd name="T2" fmla="*/ 565 w 3086"/>
                <a:gd name="T3" fmla="*/ 1606 h 2864"/>
                <a:gd name="T4" fmla="*/ 494 w 3086"/>
                <a:gd name="T5" fmla="*/ 565 h 2864"/>
                <a:gd name="T6" fmla="*/ 494 w 3086"/>
                <a:gd name="T7" fmla="*/ 565 h 2864"/>
                <a:gd name="T8" fmla="*/ 1535 w 3086"/>
                <a:gd name="T9" fmla="*/ 494 h 2864"/>
                <a:gd name="T10" fmla="*/ 1535 w 3086"/>
                <a:gd name="T11" fmla="*/ 494 h 2864"/>
                <a:gd name="T12" fmla="*/ 1606 w 3086"/>
                <a:gd name="T13" fmla="*/ 1535 h 2864"/>
                <a:gd name="T14" fmla="*/ 1606 w 3086"/>
                <a:gd name="T15" fmla="*/ 1535 h 2864"/>
                <a:gd name="T16" fmla="*/ 565 w 3086"/>
                <a:gd name="T17" fmla="*/ 1606 h 2864"/>
                <a:gd name="T18" fmla="*/ 1668 w 3086"/>
                <a:gd name="T19" fmla="*/ 342 h 2864"/>
                <a:gd name="T20" fmla="*/ 1668 w 3086"/>
                <a:gd name="T21" fmla="*/ 342 h 2864"/>
                <a:gd name="T22" fmla="*/ 341 w 3086"/>
                <a:gd name="T23" fmla="*/ 432 h 2864"/>
                <a:gd name="T24" fmla="*/ 341 w 3086"/>
                <a:gd name="T25" fmla="*/ 432 h 2864"/>
                <a:gd name="T26" fmla="*/ 432 w 3086"/>
                <a:gd name="T27" fmla="*/ 1758 h 2864"/>
                <a:gd name="T28" fmla="*/ 432 w 3086"/>
                <a:gd name="T29" fmla="*/ 1758 h 2864"/>
                <a:gd name="T30" fmla="*/ 1685 w 3086"/>
                <a:gd name="T31" fmla="*/ 1742 h 2864"/>
                <a:gd name="T32" fmla="*/ 1947 w 3086"/>
                <a:gd name="T33" fmla="*/ 1972 h 2864"/>
                <a:gd name="T34" fmla="*/ 1879 w 3086"/>
                <a:gd name="T35" fmla="*/ 2050 h 2864"/>
                <a:gd name="T36" fmla="*/ 2810 w 3086"/>
                <a:gd name="T37" fmla="*/ 2863 h 2864"/>
                <a:gd name="T38" fmla="*/ 2879 w 3086"/>
                <a:gd name="T39" fmla="*/ 2784 h 2864"/>
                <a:gd name="T40" fmla="*/ 3016 w 3086"/>
                <a:gd name="T41" fmla="*/ 2626 h 2864"/>
                <a:gd name="T42" fmla="*/ 3085 w 3086"/>
                <a:gd name="T43" fmla="*/ 2547 h 2864"/>
                <a:gd name="T44" fmla="*/ 2153 w 3086"/>
                <a:gd name="T45" fmla="*/ 1735 h 2864"/>
                <a:gd name="T46" fmla="*/ 2085 w 3086"/>
                <a:gd name="T47" fmla="*/ 1813 h 2864"/>
                <a:gd name="T48" fmla="*/ 1823 w 3086"/>
                <a:gd name="T49" fmla="*/ 1585 h 2864"/>
                <a:gd name="T50" fmla="*/ 1823 w 3086"/>
                <a:gd name="T51" fmla="*/ 1585 h 2864"/>
                <a:gd name="T52" fmla="*/ 1668 w 3086"/>
                <a:gd name="T53" fmla="*/ 342 h 2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86" h="2864">
                  <a:moveTo>
                    <a:pt x="565" y="1606"/>
                  </a:moveTo>
                  <a:lnTo>
                    <a:pt x="565" y="1606"/>
                  </a:lnTo>
                  <a:cubicBezTo>
                    <a:pt x="258" y="1338"/>
                    <a:pt x="227" y="872"/>
                    <a:pt x="494" y="565"/>
                  </a:cubicBezTo>
                  <a:lnTo>
                    <a:pt x="494" y="565"/>
                  </a:lnTo>
                  <a:cubicBezTo>
                    <a:pt x="762" y="258"/>
                    <a:pt x="1228" y="226"/>
                    <a:pt x="1535" y="494"/>
                  </a:cubicBezTo>
                  <a:lnTo>
                    <a:pt x="1535" y="494"/>
                  </a:lnTo>
                  <a:cubicBezTo>
                    <a:pt x="1842" y="761"/>
                    <a:pt x="1873" y="1227"/>
                    <a:pt x="1606" y="1535"/>
                  </a:cubicBezTo>
                  <a:lnTo>
                    <a:pt x="1606" y="1535"/>
                  </a:lnTo>
                  <a:cubicBezTo>
                    <a:pt x="1338" y="1842"/>
                    <a:pt x="873" y="1873"/>
                    <a:pt x="565" y="1606"/>
                  </a:cubicBezTo>
                  <a:close/>
                  <a:moveTo>
                    <a:pt x="1668" y="342"/>
                  </a:moveTo>
                  <a:lnTo>
                    <a:pt x="1668" y="342"/>
                  </a:lnTo>
                  <a:cubicBezTo>
                    <a:pt x="1277" y="0"/>
                    <a:pt x="683" y="41"/>
                    <a:pt x="341" y="432"/>
                  </a:cubicBezTo>
                  <a:lnTo>
                    <a:pt x="341" y="432"/>
                  </a:lnTo>
                  <a:cubicBezTo>
                    <a:pt x="0" y="823"/>
                    <a:pt x="41" y="1417"/>
                    <a:pt x="432" y="1758"/>
                  </a:cubicBezTo>
                  <a:lnTo>
                    <a:pt x="432" y="1758"/>
                  </a:lnTo>
                  <a:cubicBezTo>
                    <a:pt x="797" y="2076"/>
                    <a:pt x="1337" y="2063"/>
                    <a:pt x="1685" y="1742"/>
                  </a:cubicBezTo>
                  <a:lnTo>
                    <a:pt x="1947" y="1972"/>
                  </a:lnTo>
                  <a:lnTo>
                    <a:pt x="1879" y="2050"/>
                  </a:lnTo>
                  <a:lnTo>
                    <a:pt x="2810" y="2863"/>
                  </a:lnTo>
                  <a:lnTo>
                    <a:pt x="2879" y="2784"/>
                  </a:lnTo>
                  <a:lnTo>
                    <a:pt x="3016" y="2626"/>
                  </a:lnTo>
                  <a:lnTo>
                    <a:pt x="3085" y="2547"/>
                  </a:lnTo>
                  <a:lnTo>
                    <a:pt x="2153" y="1735"/>
                  </a:lnTo>
                  <a:lnTo>
                    <a:pt x="2085" y="1813"/>
                  </a:lnTo>
                  <a:lnTo>
                    <a:pt x="1823" y="1585"/>
                  </a:lnTo>
                  <a:lnTo>
                    <a:pt x="1823" y="1585"/>
                  </a:lnTo>
                  <a:cubicBezTo>
                    <a:pt x="2092" y="1197"/>
                    <a:pt x="2032" y="659"/>
                    <a:pt x="1668" y="342"/>
                  </a:cubicBezTo>
                  <a:close/>
                </a:path>
              </a:pathLst>
            </a:custGeom>
            <a:solidFill>
              <a:schemeClr val="accent1"/>
            </a:solidFill>
            <a:ln>
              <a:noFill/>
            </a:ln>
            <a:effectLst/>
          </p:spPr>
          <p:txBody>
            <a:bodyPr wrap="none" anchor="ctr"/>
            <a:lstStyle/>
            <a:p>
              <a:pPr>
                <a:defRPr/>
              </a:pPr>
              <a:endParaRPr lang="en-US" sz="2449"/>
            </a:p>
          </p:txBody>
        </p:sp>
        <p:sp>
          <p:nvSpPr>
            <p:cNvPr id="13" name="Freeform 11">
              <a:extLst>
                <a:ext uri="{FF2B5EF4-FFF2-40B4-BE49-F238E27FC236}">
                  <a16:creationId xmlns:a16="http://schemas.microsoft.com/office/drawing/2014/main" id="{E2E563E7-B693-EE4F-B41F-8255A1C61603}"/>
                </a:ext>
              </a:extLst>
            </p:cNvPr>
            <p:cNvSpPr>
              <a:spLocks noChangeArrowheads="1"/>
            </p:cNvSpPr>
            <p:nvPr/>
          </p:nvSpPr>
          <p:spPr bwMode="auto">
            <a:xfrm>
              <a:off x="4095750" y="3746898"/>
              <a:ext cx="457200" cy="534590"/>
            </a:xfrm>
            <a:custGeom>
              <a:avLst/>
              <a:gdLst>
                <a:gd name="T0" fmla="*/ 1002 w 1921"/>
                <a:gd name="T1" fmla="*/ 2182 h 2250"/>
                <a:gd name="T2" fmla="*/ 1002 w 1921"/>
                <a:gd name="T3" fmla="*/ 2182 h 2250"/>
                <a:gd name="T4" fmla="*/ 861 w 1921"/>
                <a:gd name="T5" fmla="*/ 2221 h 2250"/>
                <a:gd name="T6" fmla="*/ 67 w 1921"/>
                <a:gd name="T7" fmla="*/ 1768 h 2250"/>
                <a:gd name="T8" fmla="*/ 67 w 1921"/>
                <a:gd name="T9" fmla="*/ 1768 h 2250"/>
                <a:gd name="T10" fmla="*/ 28 w 1921"/>
                <a:gd name="T11" fmla="*/ 1627 h 2250"/>
                <a:gd name="T12" fmla="*/ 917 w 1921"/>
                <a:gd name="T13" fmla="*/ 66 h 2250"/>
                <a:gd name="T14" fmla="*/ 917 w 1921"/>
                <a:gd name="T15" fmla="*/ 66 h 2250"/>
                <a:gd name="T16" fmla="*/ 1059 w 1921"/>
                <a:gd name="T17" fmla="*/ 28 h 2250"/>
                <a:gd name="T18" fmla="*/ 1852 w 1921"/>
                <a:gd name="T19" fmla="*/ 480 h 2250"/>
                <a:gd name="T20" fmla="*/ 1852 w 1921"/>
                <a:gd name="T21" fmla="*/ 480 h 2250"/>
                <a:gd name="T22" fmla="*/ 1891 w 1921"/>
                <a:gd name="T23" fmla="*/ 622 h 2250"/>
                <a:gd name="T24" fmla="*/ 1002 w 1921"/>
                <a:gd name="T25" fmla="*/ 2182 h 2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1" h="2250">
                  <a:moveTo>
                    <a:pt x="1002" y="2182"/>
                  </a:moveTo>
                  <a:lnTo>
                    <a:pt x="1002" y="2182"/>
                  </a:lnTo>
                  <a:cubicBezTo>
                    <a:pt x="974" y="2231"/>
                    <a:pt x="911" y="2249"/>
                    <a:pt x="861" y="2221"/>
                  </a:cubicBezTo>
                  <a:lnTo>
                    <a:pt x="67" y="1768"/>
                  </a:lnTo>
                  <a:lnTo>
                    <a:pt x="67" y="1768"/>
                  </a:lnTo>
                  <a:cubicBezTo>
                    <a:pt x="18" y="1740"/>
                    <a:pt x="0" y="1676"/>
                    <a:pt x="28" y="1627"/>
                  </a:cubicBezTo>
                  <a:lnTo>
                    <a:pt x="917" y="66"/>
                  </a:lnTo>
                  <a:lnTo>
                    <a:pt x="917" y="66"/>
                  </a:lnTo>
                  <a:cubicBezTo>
                    <a:pt x="946" y="16"/>
                    <a:pt x="1009" y="0"/>
                    <a:pt x="1059" y="28"/>
                  </a:cubicBezTo>
                  <a:lnTo>
                    <a:pt x="1852" y="480"/>
                  </a:lnTo>
                  <a:lnTo>
                    <a:pt x="1852" y="480"/>
                  </a:lnTo>
                  <a:cubicBezTo>
                    <a:pt x="1902" y="508"/>
                    <a:pt x="1920" y="572"/>
                    <a:pt x="1891" y="622"/>
                  </a:cubicBezTo>
                  <a:lnTo>
                    <a:pt x="1002" y="2182"/>
                  </a:lnTo>
                </a:path>
              </a:pathLst>
            </a:custGeom>
            <a:solidFill>
              <a:schemeClr val="bg1">
                <a:lumMod val="85000"/>
              </a:schemeClr>
            </a:solidFill>
            <a:ln>
              <a:noFill/>
            </a:ln>
            <a:effectLst/>
          </p:spPr>
          <p:txBody>
            <a:bodyPr wrap="none" anchor="ctr"/>
            <a:lstStyle/>
            <a:p>
              <a:pPr>
                <a:defRPr/>
              </a:pPr>
              <a:endParaRPr lang="en-US" sz="2449"/>
            </a:p>
          </p:txBody>
        </p:sp>
        <p:sp>
          <p:nvSpPr>
            <p:cNvPr id="14" name="Freeform 13">
              <a:extLst>
                <a:ext uri="{FF2B5EF4-FFF2-40B4-BE49-F238E27FC236}">
                  <a16:creationId xmlns:a16="http://schemas.microsoft.com/office/drawing/2014/main" id="{CAFD29AF-3011-4546-94A9-F285F2BFA3EE}"/>
                </a:ext>
              </a:extLst>
            </p:cNvPr>
            <p:cNvSpPr>
              <a:spLocks noChangeArrowheads="1"/>
            </p:cNvSpPr>
            <p:nvPr/>
          </p:nvSpPr>
          <p:spPr bwMode="auto">
            <a:xfrm>
              <a:off x="4146947" y="3793332"/>
              <a:ext cx="366713" cy="417910"/>
            </a:xfrm>
            <a:custGeom>
              <a:avLst/>
              <a:gdLst>
                <a:gd name="connsiteX0" fmla="*/ 201352 w 1010333"/>
                <a:gd name="connsiteY0" fmla="*/ 1039945 h 1151468"/>
                <a:gd name="connsiteX1" fmla="*/ 238932 w 1010333"/>
                <a:gd name="connsiteY1" fmla="*/ 1044707 h 1151468"/>
                <a:gd name="connsiteX2" fmla="*/ 257113 w 1010333"/>
                <a:gd name="connsiteY2" fmla="*/ 1111203 h 1151468"/>
                <a:gd name="connsiteX3" fmla="*/ 190233 w 1010333"/>
                <a:gd name="connsiteY3" fmla="*/ 1129279 h 1151468"/>
                <a:gd name="connsiteX4" fmla="*/ 172052 w 1010333"/>
                <a:gd name="connsiteY4" fmla="*/ 1062783 h 1151468"/>
                <a:gd name="connsiteX5" fmla="*/ 201352 w 1010333"/>
                <a:gd name="connsiteY5" fmla="*/ 1039945 h 1151468"/>
                <a:gd name="connsiteX6" fmla="*/ 703590 w 1010333"/>
                <a:gd name="connsiteY6" fmla="*/ 51847 h 1151468"/>
                <a:gd name="connsiteX7" fmla="*/ 857674 w 1010333"/>
                <a:gd name="connsiteY7" fmla="*/ 140139 h 1151468"/>
                <a:gd name="connsiteX8" fmla="*/ 850462 w 1010333"/>
                <a:gd name="connsiteY8" fmla="*/ 151999 h 1151468"/>
                <a:gd name="connsiteX9" fmla="*/ 697033 w 1010333"/>
                <a:gd name="connsiteY9" fmla="*/ 63707 h 1151468"/>
                <a:gd name="connsiteX10" fmla="*/ 484621 w 1010333"/>
                <a:gd name="connsiteY10" fmla="*/ 0 h 1151468"/>
                <a:gd name="connsiteX11" fmla="*/ 1010333 w 1010333"/>
                <a:gd name="connsiteY11" fmla="*/ 299617 h 1151468"/>
                <a:gd name="connsiteX12" fmla="*/ 525712 w 1010333"/>
                <a:gd name="connsiteY12" fmla="*/ 1151468 h 1151468"/>
                <a:gd name="connsiteX13" fmla="*/ 0 w 1010333"/>
                <a:gd name="connsiteY13" fmla="*/ 851852 h 115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0333" h="1151468">
                  <a:moveTo>
                    <a:pt x="201352" y="1039945"/>
                  </a:moveTo>
                  <a:cubicBezTo>
                    <a:pt x="213446" y="1036637"/>
                    <a:pt x="226920" y="1037928"/>
                    <a:pt x="238932" y="1044707"/>
                  </a:cubicBezTo>
                  <a:cubicBezTo>
                    <a:pt x="261658" y="1058264"/>
                    <a:pt x="270100" y="1087316"/>
                    <a:pt x="257113" y="1111203"/>
                  </a:cubicBezTo>
                  <a:cubicBezTo>
                    <a:pt x="243477" y="1133798"/>
                    <a:pt x="213609" y="1142837"/>
                    <a:pt x="190233" y="1129279"/>
                  </a:cubicBezTo>
                  <a:cubicBezTo>
                    <a:pt x="166857" y="1115722"/>
                    <a:pt x="158416" y="1086025"/>
                    <a:pt x="172052" y="1062783"/>
                  </a:cubicBezTo>
                  <a:cubicBezTo>
                    <a:pt x="178545" y="1051162"/>
                    <a:pt x="189259" y="1043254"/>
                    <a:pt x="201352" y="1039945"/>
                  </a:cubicBezTo>
                  <a:close/>
                  <a:moveTo>
                    <a:pt x="703590" y="51847"/>
                  </a:moveTo>
                  <a:lnTo>
                    <a:pt x="857674" y="140139"/>
                  </a:lnTo>
                  <a:lnTo>
                    <a:pt x="850462" y="151999"/>
                  </a:lnTo>
                  <a:lnTo>
                    <a:pt x="697033" y="63707"/>
                  </a:lnTo>
                  <a:close/>
                  <a:moveTo>
                    <a:pt x="484621" y="0"/>
                  </a:moveTo>
                  <a:lnTo>
                    <a:pt x="1010333" y="299617"/>
                  </a:lnTo>
                  <a:lnTo>
                    <a:pt x="525712" y="1151468"/>
                  </a:lnTo>
                  <a:lnTo>
                    <a:pt x="0" y="851852"/>
                  </a:lnTo>
                  <a:close/>
                </a:path>
              </a:pathLst>
            </a:custGeom>
            <a:solidFill>
              <a:schemeClr val="accent1">
                <a:lumMod val="50000"/>
              </a:schemeClr>
            </a:solidFill>
            <a:ln>
              <a:noFill/>
            </a:ln>
            <a:effectLst/>
          </p:spPr>
          <p:txBody>
            <a:bodyPr anchor="ctr"/>
            <a:lstStyle/>
            <a:p>
              <a:pPr>
                <a:defRPr/>
              </a:pPr>
              <a:endParaRPr lang="en-US" sz="2449"/>
            </a:p>
          </p:txBody>
        </p:sp>
        <p:grpSp>
          <p:nvGrpSpPr>
            <p:cNvPr id="21516" name="Group 37">
              <a:extLst>
                <a:ext uri="{FF2B5EF4-FFF2-40B4-BE49-F238E27FC236}">
                  <a16:creationId xmlns:a16="http://schemas.microsoft.com/office/drawing/2014/main" id="{307936BC-DD5B-4E0F-8F3A-517DE21D2C09}"/>
                </a:ext>
              </a:extLst>
            </p:cNvPr>
            <p:cNvGrpSpPr>
              <a:grpSpLocks/>
            </p:cNvGrpSpPr>
            <p:nvPr/>
          </p:nvGrpSpPr>
          <p:grpSpPr bwMode="auto">
            <a:xfrm>
              <a:off x="4595813" y="4002882"/>
              <a:ext cx="684609" cy="646510"/>
              <a:chOff x="9575615" y="6354850"/>
              <a:chExt cx="1823808" cy="1726054"/>
            </a:xfrm>
          </p:grpSpPr>
          <p:sp>
            <p:nvSpPr>
              <p:cNvPr id="15" name="Freeform 15">
                <a:extLst>
                  <a:ext uri="{FF2B5EF4-FFF2-40B4-BE49-F238E27FC236}">
                    <a16:creationId xmlns:a16="http://schemas.microsoft.com/office/drawing/2014/main" id="{7F98C0B1-7891-194A-87E4-318ED6195CFF}"/>
                  </a:ext>
                </a:extLst>
              </p:cNvPr>
              <p:cNvSpPr>
                <a:spLocks noChangeArrowheads="1"/>
              </p:cNvSpPr>
              <p:nvPr/>
            </p:nvSpPr>
            <p:spPr bwMode="auto">
              <a:xfrm>
                <a:off x="9575615" y="6354850"/>
                <a:ext cx="869085" cy="1109379"/>
              </a:xfrm>
              <a:custGeom>
                <a:avLst/>
                <a:gdLst>
                  <a:gd name="T0" fmla="*/ 1372 w 1373"/>
                  <a:gd name="T1" fmla="*/ 1337 h 1752"/>
                  <a:gd name="T2" fmla="*/ 1372 w 1373"/>
                  <a:gd name="T3" fmla="*/ 0 h 1752"/>
                  <a:gd name="T4" fmla="*/ 1372 w 1373"/>
                  <a:gd name="T5" fmla="*/ 0 h 1752"/>
                  <a:gd name="T6" fmla="*/ 985 w 1373"/>
                  <a:gd name="T7" fmla="*/ 66 h 1752"/>
                  <a:gd name="T8" fmla="*/ 985 w 1373"/>
                  <a:gd name="T9" fmla="*/ 66 h 1752"/>
                  <a:gd name="T10" fmla="*/ 192 w 1373"/>
                  <a:gd name="T11" fmla="*/ 744 h 1752"/>
                  <a:gd name="T12" fmla="*/ 192 w 1373"/>
                  <a:gd name="T13" fmla="*/ 744 h 1752"/>
                  <a:gd name="T14" fmla="*/ 100 w 1373"/>
                  <a:gd name="T15" fmla="*/ 1751 h 1752"/>
                  <a:gd name="T16" fmla="*/ 1372 w 1373"/>
                  <a:gd name="T17" fmla="*/ 1337 h 1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3" h="1752">
                    <a:moveTo>
                      <a:pt x="1372" y="1337"/>
                    </a:moveTo>
                    <a:lnTo>
                      <a:pt x="1372" y="0"/>
                    </a:lnTo>
                    <a:lnTo>
                      <a:pt x="1372" y="0"/>
                    </a:lnTo>
                    <a:cubicBezTo>
                      <a:pt x="1235" y="3"/>
                      <a:pt x="1118" y="23"/>
                      <a:pt x="985" y="66"/>
                    </a:cubicBezTo>
                    <a:lnTo>
                      <a:pt x="985" y="66"/>
                    </a:lnTo>
                    <a:cubicBezTo>
                      <a:pt x="639" y="179"/>
                      <a:pt x="357" y="419"/>
                      <a:pt x="192" y="744"/>
                    </a:cubicBezTo>
                    <a:lnTo>
                      <a:pt x="192" y="744"/>
                    </a:lnTo>
                    <a:cubicBezTo>
                      <a:pt x="32" y="1058"/>
                      <a:pt x="0" y="1414"/>
                      <a:pt x="100" y="1751"/>
                    </a:cubicBezTo>
                    <a:lnTo>
                      <a:pt x="1372" y="1337"/>
                    </a:lnTo>
                  </a:path>
                </a:pathLst>
              </a:custGeom>
              <a:solidFill>
                <a:schemeClr val="accent2"/>
              </a:solidFill>
              <a:ln>
                <a:noFill/>
              </a:ln>
              <a:effectLst/>
            </p:spPr>
            <p:txBody>
              <a:bodyPr wrap="none" anchor="ctr"/>
              <a:lstStyle/>
              <a:p>
                <a:pPr>
                  <a:defRPr/>
                </a:pPr>
                <a:endParaRPr lang="en-US" sz="2449"/>
              </a:p>
            </p:txBody>
          </p:sp>
          <p:sp>
            <p:nvSpPr>
              <p:cNvPr id="16" name="Freeform 16">
                <a:extLst>
                  <a:ext uri="{FF2B5EF4-FFF2-40B4-BE49-F238E27FC236}">
                    <a16:creationId xmlns:a16="http://schemas.microsoft.com/office/drawing/2014/main" id="{75EFA0C0-1D0B-914A-9CBA-5FAB54E8B7F4}"/>
                  </a:ext>
                </a:extLst>
              </p:cNvPr>
              <p:cNvSpPr>
                <a:spLocks noChangeArrowheads="1"/>
              </p:cNvSpPr>
              <p:nvPr/>
            </p:nvSpPr>
            <p:spPr bwMode="auto">
              <a:xfrm>
                <a:off x="9654910" y="7241718"/>
                <a:ext cx="1627156" cy="839186"/>
              </a:xfrm>
              <a:custGeom>
                <a:avLst/>
                <a:gdLst>
                  <a:gd name="T0" fmla="*/ 1891 w 2572"/>
                  <a:gd name="T1" fmla="*/ 197 h 1329"/>
                  <a:gd name="T2" fmla="*/ 1286 w 2572"/>
                  <a:gd name="T3" fmla="*/ 0 h 1329"/>
                  <a:gd name="T4" fmla="*/ 0 w 2572"/>
                  <a:gd name="T5" fmla="*/ 419 h 1329"/>
                  <a:gd name="T6" fmla="*/ 0 w 2572"/>
                  <a:gd name="T7" fmla="*/ 419 h 1329"/>
                  <a:gd name="T8" fmla="*/ 864 w 2572"/>
                  <a:gd name="T9" fmla="*/ 1260 h 1329"/>
                  <a:gd name="T10" fmla="*/ 864 w 2572"/>
                  <a:gd name="T11" fmla="*/ 1260 h 1329"/>
                  <a:gd name="T12" fmla="*/ 1286 w 2572"/>
                  <a:gd name="T13" fmla="*/ 1328 h 1329"/>
                  <a:gd name="T14" fmla="*/ 1286 w 2572"/>
                  <a:gd name="T15" fmla="*/ 1328 h 1329"/>
                  <a:gd name="T16" fmla="*/ 2571 w 2572"/>
                  <a:gd name="T17" fmla="*/ 419 h 1329"/>
                  <a:gd name="T18" fmla="*/ 1891 w 2572"/>
                  <a:gd name="T19" fmla="*/ 197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72" h="1329">
                    <a:moveTo>
                      <a:pt x="1891" y="197"/>
                    </a:moveTo>
                    <a:lnTo>
                      <a:pt x="1286" y="0"/>
                    </a:lnTo>
                    <a:lnTo>
                      <a:pt x="0" y="419"/>
                    </a:lnTo>
                    <a:lnTo>
                      <a:pt x="0" y="419"/>
                    </a:lnTo>
                    <a:cubicBezTo>
                      <a:pt x="145" y="833"/>
                      <a:pt x="444" y="1123"/>
                      <a:pt x="864" y="1260"/>
                    </a:cubicBezTo>
                    <a:lnTo>
                      <a:pt x="864" y="1260"/>
                    </a:lnTo>
                    <a:cubicBezTo>
                      <a:pt x="1002" y="1305"/>
                      <a:pt x="1143" y="1328"/>
                      <a:pt x="1286" y="1328"/>
                    </a:cubicBezTo>
                    <a:lnTo>
                      <a:pt x="1286" y="1328"/>
                    </a:lnTo>
                    <a:cubicBezTo>
                      <a:pt x="1867" y="1328"/>
                      <a:pt x="2379" y="964"/>
                      <a:pt x="2571" y="419"/>
                    </a:cubicBezTo>
                    <a:lnTo>
                      <a:pt x="1891" y="197"/>
                    </a:lnTo>
                  </a:path>
                </a:pathLst>
              </a:custGeom>
              <a:solidFill>
                <a:schemeClr val="accent3"/>
              </a:solidFill>
              <a:ln>
                <a:noFill/>
              </a:ln>
              <a:effectLst/>
            </p:spPr>
            <p:txBody>
              <a:bodyPr wrap="none" anchor="ctr"/>
              <a:lstStyle/>
              <a:p>
                <a:pPr>
                  <a:defRPr/>
                </a:pPr>
                <a:endParaRPr lang="en-US" sz="2449"/>
              </a:p>
            </p:txBody>
          </p:sp>
          <p:sp>
            <p:nvSpPr>
              <p:cNvPr id="17" name="Freeform 17">
                <a:extLst>
                  <a:ext uri="{FF2B5EF4-FFF2-40B4-BE49-F238E27FC236}">
                    <a16:creationId xmlns:a16="http://schemas.microsoft.com/office/drawing/2014/main" id="{0CD73EF5-E36A-D146-A6D3-91A9CF71571C}"/>
                  </a:ext>
                </a:extLst>
              </p:cNvPr>
              <p:cNvSpPr>
                <a:spLocks noChangeArrowheads="1"/>
              </p:cNvSpPr>
              <p:nvPr/>
            </p:nvSpPr>
            <p:spPr bwMode="auto">
              <a:xfrm>
                <a:off x="10501793" y="6532859"/>
                <a:ext cx="897630" cy="934548"/>
              </a:xfrm>
              <a:custGeom>
                <a:avLst/>
                <a:gdLst>
                  <a:gd name="T0" fmla="*/ 772 w 1415"/>
                  <a:gd name="T1" fmla="*/ 0 h 1471"/>
                  <a:gd name="T2" fmla="*/ 0 w 1415"/>
                  <a:gd name="T3" fmla="*/ 1063 h 1471"/>
                  <a:gd name="T4" fmla="*/ 1250 w 1415"/>
                  <a:gd name="T5" fmla="*/ 1470 h 1471"/>
                  <a:gd name="T6" fmla="*/ 1250 w 1415"/>
                  <a:gd name="T7" fmla="*/ 1470 h 1471"/>
                  <a:gd name="T8" fmla="*/ 772 w 1415"/>
                  <a:gd name="T9" fmla="*/ 0 h 1471"/>
                </a:gdLst>
                <a:ahLst/>
                <a:cxnLst>
                  <a:cxn ang="0">
                    <a:pos x="T0" y="T1"/>
                  </a:cxn>
                  <a:cxn ang="0">
                    <a:pos x="T2" y="T3"/>
                  </a:cxn>
                  <a:cxn ang="0">
                    <a:pos x="T4" y="T5"/>
                  </a:cxn>
                  <a:cxn ang="0">
                    <a:pos x="T6" y="T7"/>
                  </a:cxn>
                  <a:cxn ang="0">
                    <a:pos x="T8" y="T9"/>
                  </a:cxn>
                </a:cxnLst>
                <a:rect l="0" t="0" r="r" b="b"/>
                <a:pathLst>
                  <a:path w="1415" h="1471">
                    <a:moveTo>
                      <a:pt x="772" y="0"/>
                    </a:moveTo>
                    <a:lnTo>
                      <a:pt x="0" y="1063"/>
                    </a:lnTo>
                    <a:lnTo>
                      <a:pt x="1250" y="1470"/>
                    </a:lnTo>
                    <a:lnTo>
                      <a:pt x="1250" y="1470"/>
                    </a:lnTo>
                    <a:cubicBezTo>
                      <a:pt x="1414" y="919"/>
                      <a:pt x="1229" y="348"/>
                      <a:pt x="772" y="0"/>
                    </a:cubicBezTo>
                  </a:path>
                </a:pathLst>
              </a:custGeom>
              <a:solidFill>
                <a:schemeClr val="accent4"/>
              </a:solidFill>
              <a:ln>
                <a:noFill/>
              </a:ln>
              <a:effectLst/>
            </p:spPr>
            <p:txBody>
              <a:bodyPr wrap="none" anchor="ctr"/>
              <a:lstStyle/>
              <a:p>
                <a:pPr>
                  <a:defRPr/>
                </a:pPr>
                <a:endParaRPr lang="en-US" sz="2449"/>
              </a:p>
            </p:txBody>
          </p:sp>
          <p:sp>
            <p:nvSpPr>
              <p:cNvPr id="18" name="Freeform 18">
                <a:extLst>
                  <a:ext uri="{FF2B5EF4-FFF2-40B4-BE49-F238E27FC236}">
                    <a16:creationId xmlns:a16="http://schemas.microsoft.com/office/drawing/2014/main" id="{D82ED547-A826-D344-82FE-71D6F901569B}"/>
                  </a:ext>
                </a:extLst>
              </p:cNvPr>
              <p:cNvSpPr>
                <a:spLocks noChangeArrowheads="1"/>
              </p:cNvSpPr>
              <p:nvPr/>
            </p:nvSpPr>
            <p:spPr bwMode="auto">
              <a:xfrm>
                <a:off x="10489105" y="6354850"/>
                <a:ext cx="469433" cy="794684"/>
              </a:xfrm>
              <a:custGeom>
                <a:avLst/>
                <a:gdLst>
                  <a:gd name="T0" fmla="*/ 0 w 739"/>
                  <a:gd name="T1" fmla="*/ 1254 h 1255"/>
                  <a:gd name="T2" fmla="*/ 738 w 739"/>
                  <a:gd name="T3" fmla="*/ 240 h 1255"/>
                  <a:gd name="T4" fmla="*/ 738 w 739"/>
                  <a:gd name="T5" fmla="*/ 240 h 1255"/>
                  <a:gd name="T6" fmla="*/ 0 w 739"/>
                  <a:gd name="T7" fmla="*/ 0 h 1255"/>
                  <a:gd name="T8" fmla="*/ 0 w 739"/>
                  <a:gd name="T9" fmla="*/ 1254 h 1255"/>
                </a:gdLst>
                <a:ahLst/>
                <a:cxnLst>
                  <a:cxn ang="0">
                    <a:pos x="T0" y="T1"/>
                  </a:cxn>
                  <a:cxn ang="0">
                    <a:pos x="T2" y="T3"/>
                  </a:cxn>
                  <a:cxn ang="0">
                    <a:pos x="T4" y="T5"/>
                  </a:cxn>
                  <a:cxn ang="0">
                    <a:pos x="T6" y="T7"/>
                  </a:cxn>
                  <a:cxn ang="0">
                    <a:pos x="T8" y="T9"/>
                  </a:cxn>
                </a:cxnLst>
                <a:rect l="0" t="0" r="r" b="b"/>
                <a:pathLst>
                  <a:path w="739" h="1255">
                    <a:moveTo>
                      <a:pt x="0" y="1254"/>
                    </a:moveTo>
                    <a:lnTo>
                      <a:pt x="738" y="240"/>
                    </a:lnTo>
                    <a:lnTo>
                      <a:pt x="738" y="240"/>
                    </a:lnTo>
                    <a:cubicBezTo>
                      <a:pt x="511" y="83"/>
                      <a:pt x="275" y="6"/>
                      <a:pt x="0" y="0"/>
                    </a:cubicBezTo>
                    <a:lnTo>
                      <a:pt x="0" y="1254"/>
                    </a:lnTo>
                  </a:path>
                </a:pathLst>
              </a:custGeom>
              <a:solidFill>
                <a:schemeClr val="accent1"/>
              </a:solidFill>
              <a:ln>
                <a:noFill/>
              </a:ln>
              <a:effectLst/>
            </p:spPr>
            <p:txBody>
              <a:bodyPr wrap="none" anchor="ctr"/>
              <a:lstStyle/>
              <a:p>
                <a:pPr>
                  <a:defRPr/>
                </a:pPr>
                <a:endParaRPr lang="en-US" sz="2449"/>
              </a:p>
            </p:txBody>
          </p:sp>
        </p:grpSp>
        <p:sp>
          <p:nvSpPr>
            <p:cNvPr id="19" name="Freeform 19">
              <a:extLst>
                <a:ext uri="{FF2B5EF4-FFF2-40B4-BE49-F238E27FC236}">
                  <a16:creationId xmlns:a16="http://schemas.microsoft.com/office/drawing/2014/main" id="{CDBE6943-B3B4-1946-AAF4-8382F5D38CB9}"/>
                </a:ext>
              </a:extLst>
            </p:cNvPr>
            <p:cNvSpPr>
              <a:spLocks noChangeArrowheads="1"/>
            </p:cNvSpPr>
            <p:nvPr/>
          </p:nvSpPr>
          <p:spPr bwMode="auto">
            <a:xfrm>
              <a:off x="3393282" y="4073130"/>
              <a:ext cx="264319" cy="264319"/>
            </a:xfrm>
            <a:custGeom>
              <a:avLst/>
              <a:gdLst>
                <a:gd name="T0" fmla="*/ 921 w 1110"/>
                <a:gd name="T1" fmla="*/ 256 h 1112"/>
                <a:gd name="T2" fmla="*/ 657 w 1110"/>
                <a:gd name="T3" fmla="*/ 443 h 1112"/>
                <a:gd name="T4" fmla="*/ 689 w 1110"/>
                <a:gd name="T5" fmla="*/ 512 h 1112"/>
                <a:gd name="T6" fmla="*/ 699 w 1110"/>
                <a:gd name="T7" fmla="*/ 537 h 1112"/>
                <a:gd name="T8" fmla="*/ 1028 w 1110"/>
                <a:gd name="T9" fmla="*/ 552 h 1112"/>
                <a:gd name="T10" fmla="*/ 444 w 1110"/>
                <a:gd name="T11" fmla="*/ 95 h 1112"/>
                <a:gd name="T12" fmla="*/ 621 w 1110"/>
                <a:gd name="T13" fmla="*/ 373 h 1112"/>
                <a:gd name="T14" fmla="*/ 868 w 1110"/>
                <a:gd name="T15" fmla="*/ 202 h 1112"/>
                <a:gd name="T16" fmla="*/ 555 w 1110"/>
                <a:gd name="T17" fmla="*/ 82 h 1112"/>
                <a:gd name="T18" fmla="*/ 444 w 1110"/>
                <a:gd name="T19" fmla="*/ 95 h 1112"/>
                <a:gd name="T20" fmla="*/ 91 w 1110"/>
                <a:gd name="T21" fmla="*/ 459 h 1112"/>
                <a:gd name="T22" fmla="*/ 529 w 1110"/>
                <a:gd name="T23" fmla="*/ 401 h 1112"/>
                <a:gd name="T24" fmla="*/ 353 w 1110"/>
                <a:gd name="T25" fmla="*/ 127 h 1112"/>
                <a:gd name="T26" fmla="*/ 203 w 1110"/>
                <a:gd name="T27" fmla="*/ 874 h 1112"/>
                <a:gd name="T28" fmla="*/ 588 w 1110"/>
                <a:gd name="T29" fmla="*/ 560 h 1112"/>
                <a:gd name="T30" fmla="*/ 607 w 1110"/>
                <a:gd name="T31" fmla="*/ 555 h 1112"/>
                <a:gd name="T32" fmla="*/ 569 w 1110"/>
                <a:gd name="T33" fmla="*/ 474 h 1112"/>
                <a:gd name="T34" fmla="*/ 81 w 1110"/>
                <a:gd name="T35" fmla="*/ 542 h 1112"/>
                <a:gd name="T36" fmla="*/ 81 w 1110"/>
                <a:gd name="T37" fmla="*/ 557 h 1112"/>
                <a:gd name="T38" fmla="*/ 203 w 1110"/>
                <a:gd name="T39" fmla="*/ 874 h 1112"/>
                <a:gd name="T40" fmla="*/ 740 w 1110"/>
                <a:gd name="T41" fmla="*/ 993 h 1112"/>
                <a:gd name="T42" fmla="*/ 636 w 1110"/>
                <a:gd name="T43" fmla="*/ 634 h 1112"/>
                <a:gd name="T44" fmla="*/ 264 w 1110"/>
                <a:gd name="T45" fmla="*/ 931 h 1112"/>
                <a:gd name="T46" fmla="*/ 555 w 1110"/>
                <a:gd name="T47" fmla="*/ 1030 h 1112"/>
                <a:gd name="T48" fmla="*/ 740 w 1110"/>
                <a:gd name="T49" fmla="*/ 993 h 1112"/>
                <a:gd name="T50" fmla="*/ 1022 w 1110"/>
                <a:gd name="T51" fmla="*/ 632 h 1112"/>
                <a:gd name="T52" fmla="*/ 728 w 1110"/>
                <a:gd name="T53" fmla="*/ 611 h 1112"/>
                <a:gd name="T54" fmla="*/ 819 w 1110"/>
                <a:gd name="T55" fmla="*/ 949 h 1112"/>
                <a:gd name="T56" fmla="*/ 555 w 1110"/>
                <a:gd name="T57" fmla="*/ 1111 h 1112"/>
                <a:gd name="T58" fmla="*/ 0 w 1110"/>
                <a:gd name="T59" fmla="*/ 555 h 1112"/>
                <a:gd name="T60" fmla="*/ 555 w 1110"/>
                <a:gd name="T61" fmla="*/ 0 h 1112"/>
                <a:gd name="T62" fmla="*/ 1109 w 1110"/>
                <a:gd name="T63" fmla="*/ 555 h 1112"/>
                <a:gd name="T64" fmla="*/ 555 w 1110"/>
                <a:gd name="T65" fmla="*/ 1111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0" h="1112">
                  <a:moveTo>
                    <a:pt x="921" y="256"/>
                  </a:moveTo>
                  <a:lnTo>
                    <a:pt x="921" y="256"/>
                  </a:lnTo>
                  <a:cubicBezTo>
                    <a:pt x="911" y="270"/>
                    <a:pt x="831" y="371"/>
                    <a:pt x="657" y="443"/>
                  </a:cubicBezTo>
                  <a:lnTo>
                    <a:pt x="657" y="443"/>
                  </a:lnTo>
                  <a:cubicBezTo>
                    <a:pt x="668" y="466"/>
                    <a:pt x="679" y="489"/>
                    <a:pt x="689" y="512"/>
                  </a:cubicBezTo>
                  <a:lnTo>
                    <a:pt x="689" y="512"/>
                  </a:lnTo>
                  <a:cubicBezTo>
                    <a:pt x="692" y="520"/>
                    <a:pt x="696" y="528"/>
                    <a:pt x="699" y="537"/>
                  </a:cubicBezTo>
                  <a:lnTo>
                    <a:pt x="699" y="537"/>
                  </a:lnTo>
                  <a:cubicBezTo>
                    <a:pt x="856" y="517"/>
                    <a:pt x="1013" y="548"/>
                    <a:pt x="1028" y="552"/>
                  </a:cubicBezTo>
                  <a:lnTo>
                    <a:pt x="1028" y="552"/>
                  </a:lnTo>
                  <a:cubicBezTo>
                    <a:pt x="1027" y="439"/>
                    <a:pt x="987" y="337"/>
                    <a:pt x="921" y="256"/>
                  </a:cubicBezTo>
                  <a:close/>
                  <a:moveTo>
                    <a:pt x="444" y="95"/>
                  </a:moveTo>
                  <a:lnTo>
                    <a:pt x="444" y="95"/>
                  </a:lnTo>
                  <a:cubicBezTo>
                    <a:pt x="457" y="112"/>
                    <a:pt x="543" y="230"/>
                    <a:pt x="621" y="373"/>
                  </a:cubicBezTo>
                  <a:lnTo>
                    <a:pt x="621" y="373"/>
                  </a:lnTo>
                  <a:cubicBezTo>
                    <a:pt x="789" y="310"/>
                    <a:pt x="860" y="213"/>
                    <a:pt x="868" y="202"/>
                  </a:cubicBezTo>
                  <a:lnTo>
                    <a:pt x="868" y="202"/>
                  </a:lnTo>
                  <a:cubicBezTo>
                    <a:pt x="786" y="127"/>
                    <a:pt x="676" y="82"/>
                    <a:pt x="555" y="82"/>
                  </a:cubicBezTo>
                  <a:lnTo>
                    <a:pt x="555" y="82"/>
                  </a:lnTo>
                  <a:cubicBezTo>
                    <a:pt x="517" y="82"/>
                    <a:pt x="479" y="86"/>
                    <a:pt x="444" y="95"/>
                  </a:cubicBezTo>
                  <a:close/>
                  <a:moveTo>
                    <a:pt x="91" y="459"/>
                  </a:moveTo>
                  <a:lnTo>
                    <a:pt x="91" y="459"/>
                  </a:lnTo>
                  <a:cubicBezTo>
                    <a:pt x="112" y="459"/>
                    <a:pt x="307" y="460"/>
                    <a:pt x="529" y="401"/>
                  </a:cubicBezTo>
                  <a:lnTo>
                    <a:pt x="529" y="401"/>
                  </a:lnTo>
                  <a:cubicBezTo>
                    <a:pt x="451" y="262"/>
                    <a:pt x="366" y="144"/>
                    <a:pt x="353" y="127"/>
                  </a:cubicBezTo>
                  <a:lnTo>
                    <a:pt x="353" y="127"/>
                  </a:lnTo>
                  <a:cubicBezTo>
                    <a:pt x="221" y="189"/>
                    <a:pt x="122" y="312"/>
                    <a:pt x="91" y="459"/>
                  </a:cubicBezTo>
                  <a:close/>
                  <a:moveTo>
                    <a:pt x="203" y="874"/>
                  </a:moveTo>
                  <a:lnTo>
                    <a:pt x="203" y="874"/>
                  </a:lnTo>
                  <a:cubicBezTo>
                    <a:pt x="213" y="855"/>
                    <a:pt x="344" y="639"/>
                    <a:pt x="588" y="560"/>
                  </a:cubicBezTo>
                  <a:lnTo>
                    <a:pt x="588" y="560"/>
                  </a:lnTo>
                  <a:cubicBezTo>
                    <a:pt x="595" y="558"/>
                    <a:pt x="600" y="557"/>
                    <a:pt x="607" y="555"/>
                  </a:cubicBezTo>
                  <a:lnTo>
                    <a:pt x="607" y="555"/>
                  </a:lnTo>
                  <a:cubicBezTo>
                    <a:pt x="595" y="528"/>
                    <a:pt x="582" y="501"/>
                    <a:pt x="569" y="474"/>
                  </a:cubicBezTo>
                  <a:lnTo>
                    <a:pt x="569" y="474"/>
                  </a:lnTo>
                  <a:cubicBezTo>
                    <a:pt x="332" y="545"/>
                    <a:pt x="102" y="542"/>
                    <a:pt x="81" y="542"/>
                  </a:cubicBezTo>
                  <a:lnTo>
                    <a:pt x="81" y="542"/>
                  </a:lnTo>
                  <a:cubicBezTo>
                    <a:pt x="81" y="547"/>
                    <a:pt x="81" y="551"/>
                    <a:pt x="81" y="557"/>
                  </a:cubicBezTo>
                  <a:lnTo>
                    <a:pt x="81" y="557"/>
                  </a:lnTo>
                  <a:cubicBezTo>
                    <a:pt x="81" y="678"/>
                    <a:pt x="127" y="789"/>
                    <a:pt x="203" y="874"/>
                  </a:cubicBezTo>
                  <a:close/>
                  <a:moveTo>
                    <a:pt x="740" y="993"/>
                  </a:moveTo>
                  <a:lnTo>
                    <a:pt x="740" y="993"/>
                  </a:lnTo>
                  <a:cubicBezTo>
                    <a:pt x="733" y="951"/>
                    <a:pt x="706" y="806"/>
                    <a:pt x="639" y="633"/>
                  </a:cubicBezTo>
                  <a:lnTo>
                    <a:pt x="636" y="634"/>
                  </a:lnTo>
                  <a:lnTo>
                    <a:pt x="636" y="634"/>
                  </a:lnTo>
                  <a:cubicBezTo>
                    <a:pt x="368" y="727"/>
                    <a:pt x="273" y="913"/>
                    <a:pt x="264" y="931"/>
                  </a:cubicBezTo>
                  <a:lnTo>
                    <a:pt x="264" y="931"/>
                  </a:lnTo>
                  <a:cubicBezTo>
                    <a:pt x="344" y="993"/>
                    <a:pt x="445" y="1030"/>
                    <a:pt x="555" y="1030"/>
                  </a:cubicBezTo>
                  <a:lnTo>
                    <a:pt x="555" y="1030"/>
                  </a:lnTo>
                  <a:cubicBezTo>
                    <a:pt x="621" y="1030"/>
                    <a:pt x="683" y="1017"/>
                    <a:pt x="740" y="993"/>
                  </a:cubicBezTo>
                  <a:close/>
                  <a:moveTo>
                    <a:pt x="1022" y="632"/>
                  </a:moveTo>
                  <a:lnTo>
                    <a:pt x="1022" y="632"/>
                  </a:lnTo>
                  <a:cubicBezTo>
                    <a:pt x="1006" y="626"/>
                    <a:pt x="875" y="588"/>
                    <a:pt x="728" y="611"/>
                  </a:cubicBezTo>
                  <a:lnTo>
                    <a:pt x="728" y="611"/>
                  </a:lnTo>
                  <a:cubicBezTo>
                    <a:pt x="790" y="782"/>
                    <a:pt x="814" y="921"/>
                    <a:pt x="819" y="949"/>
                  </a:cubicBezTo>
                  <a:lnTo>
                    <a:pt x="819" y="949"/>
                  </a:lnTo>
                  <a:cubicBezTo>
                    <a:pt x="925" y="878"/>
                    <a:pt x="1001" y="764"/>
                    <a:pt x="1022" y="632"/>
                  </a:cubicBezTo>
                  <a:close/>
                  <a:moveTo>
                    <a:pt x="555" y="1111"/>
                  </a:moveTo>
                  <a:lnTo>
                    <a:pt x="555" y="1111"/>
                  </a:lnTo>
                  <a:cubicBezTo>
                    <a:pt x="249" y="1111"/>
                    <a:pt x="0" y="862"/>
                    <a:pt x="0" y="555"/>
                  </a:cubicBezTo>
                  <a:lnTo>
                    <a:pt x="0" y="555"/>
                  </a:lnTo>
                  <a:cubicBezTo>
                    <a:pt x="0" y="249"/>
                    <a:pt x="249" y="0"/>
                    <a:pt x="555" y="0"/>
                  </a:cubicBezTo>
                  <a:lnTo>
                    <a:pt x="555" y="0"/>
                  </a:lnTo>
                  <a:cubicBezTo>
                    <a:pt x="860" y="0"/>
                    <a:pt x="1109" y="249"/>
                    <a:pt x="1109" y="555"/>
                  </a:cubicBezTo>
                  <a:lnTo>
                    <a:pt x="1109" y="555"/>
                  </a:lnTo>
                  <a:cubicBezTo>
                    <a:pt x="1109" y="862"/>
                    <a:pt x="860" y="1111"/>
                    <a:pt x="555" y="1111"/>
                  </a:cubicBezTo>
                  <a:close/>
                </a:path>
              </a:pathLst>
            </a:custGeom>
            <a:solidFill>
              <a:schemeClr val="accent4"/>
            </a:solidFill>
            <a:ln>
              <a:noFill/>
            </a:ln>
            <a:effectLst/>
          </p:spPr>
          <p:txBody>
            <a:bodyPr wrap="none" anchor="ctr"/>
            <a:lstStyle/>
            <a:p>
              <a:pPr>
                <a:defRPr/>
              </a:pPr>
              <a:endParaRPr lang="en-US" sz="2449"/>
            </a:p>
          </p:txBody>
        </p:sp>
        <p:sp>
          <p:nvSpPr>
            <p:cNvPr id="20" name="Freeform 20">
              <a:extLst>
                <a:ext uri="{FF2B5EF4-FFF2-40B4-BE49-F238E27FC236}">
                  <a16:creationId xmlns:a16="http://schemas.microsoft.com/office/drawing/2014/main" id="{175CF7ED-184B-FF45-B05A-8D9AD7FFE4B9}"/>
                </a:ext>
              </a:extLst>
            </p:cNvPr>
            <p:cNvSpPr>
              <a:spLocks noChangeArrowheads="1"/>
            </p:cNvSpPr>
            <p:nvPr/>
          </p:nvSpPr>
          <p:spPr bwMode="auto">
            <a:xfrm>
              <a:off x="4607719" y="3274220"/>
              <a:ext cx="496490" cy="496491"/>
            </a:xfrm>
            <a:custGeom>
              <a:avLst/>
              <a:gdLst>
                <a:gd name="T0" fmla="*/ 2088 w 2089"/>
                <a:gd name="T1" fmla="*/ 1045 h 2089"/>
                <a:gd name="T2" fmla="*/ 2088 w 2089"/>
                <a:gd name="T3" fmla="*/ 1045 h 2089"/>
                <a:gd name="T4" fmla="*/ 1044 w 2089"/>
                <a:gd name="T5" fmla="*/ 2088 h 2089"/>
                <a:gd name="T6" fmla="*/ 1044 w 2089"/>
                <a:gd name="T7" fmla="*/ 2088 h 2089"/>
                <a:gd name="T8" fmla="*/ 0 w 2089"/>
                <a:gd name="T9" fmla="*/ 1045 h 2089"/>
                <a:gd name="T10" fmla="*/ 0 w 2089"/>
                <a:gd name="T11" fmla="*/ 1045 h 2089"/>
                <a:gd name="T12" fmla="*/ 1044 w 2089"/>
                <a:gd name="T13" fmla="*/ 0 h 2089"/>
                <a:gd name="T14" fmla="*/ 1044 w 2089"/>
                <a:gd name="T15" fmla="*/ 0 h 2089"/>
                <a:gd name="T16" fmla="*/ 2088 w 2089"/>
                <a:gd name="T17" fmla="*/ 1045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9" h="2089">
                  <a:moveTo>
                    <a:pt x="2088" y="1045"/>
                  </a:moveTo>
                  <a:lnTo>
                    <a:pt x="2088" y="1045"/>
                  </a:lnTo>
                  <a:cubicBezTo>
                    <a:pt x="2088" y="1621"/>
                    <a:pt x="1620" y="2088"/>
                    <a:pt x="1044" y="2088"/>
                  </a:cubicBezTo>
                  <a:lnTo>
                    <a:pt x="1044" y="2088"/>
                  </a:lnTo>
                  <a:cubicBezTo>
                    <a:pt x="468" y="2088"/>
                    <a:pt x="0" y="1621"/>
                    <a:pt x="0" y="1045"/>
                  </a:cubicBezTo>
                  <a:lnTo>
                    <a:pt x="0" y="1045"/>
                  </a:lnTo>
                  <a:cubicBezTo>
                    <a:pt x="0" y="468"/>
                    <a:pt x="468" y="0"/>
                    <a:pt x="1044" y="0"/>
                  </a:cubicBezTo>
                  <a:lnTo>
                    <a:pt x="1044" y="0"/>
                  </a:lnTo>
                  <a:cubicBezTo>
                    <a:pt x="1620" y="0"/>
                    <a:pt x="2088" y="468"/>
                    <a:pt x="2088" y="1045"/>
                  </a:cubicBezTo>
                </a:path>
              </a:pathLst>
            </a:custGeom>
            <a:solidFill>
              <a:schemeClr val="accent3"/>
            </a:solidFill>
            <a:ln>
              <a:noFill/>
            </a:ln>
            <a:effectLst/>
          </p:spPr>
          <p:txBody>
            <a:bodyPr wrap="none" anchor="ctr"/>
            <a:lstStyle/>
            <a:p>
              <a:pPr>
                <a:defRPr/>
              </a:pPr>
              <a:endParaRPr lang="en-US" sz="2449"/>
            </a:p>
          </p:txBody>
        </p:sp>
        <p:sp>
          <p:nvSpPr>
            <p:cNvPr id="21" name="Freeform 21">
              <a:extLst>
                <a:ext uri="{FF2B5EF4-FFF2-40B4-BE49-F238E27FC236}">
                  <a16:creationId xmlns:a16="http://schemas.microsoft.com/office/drawing/2014/main" id="{47D252F4-0E98-2D4D-B12D-00DA318DE1EB}"/>
                </a:ext>
              </a:extLst>
            </p:cNvPr>
            <p:cNvSpPr>
              <a:spLocks noChangeArrowheads="1"/>
            </p:cNvSpPr>
            <p:nvPr/>
          </p:nvSpPr>
          <p:spPr bwMode="auto">
            <a:xfrm>
              <a:off x="4713685" y="3380186"/>
              <a:ext cx="283369" cy="283369"/>
            </a:xfrm>
            <a:custGeom>
              <a:avLst/>
              <a:gdLst>
                <a:gd name="T0" fmla="*/ 596 w 1192"/>
                <a:gd name="T1" fmla="*/ 361 h 1192"/>
                <a:gd name="T2" fmla="*/ 596 w 1192"/>
                <a:gd name="T3" fmla="*/ 361 h 1192"/>
                <a:gd name="T4" fmla="*/ 357 w 1192"/>
                <a:gd name="T5" fmla="*/ 593 h 1192"/>
                <a:gd name="T6" fmla="*/ 357 w 1192"/>
                <a:gd name="T7" fmla="*/ 593 h 1192"/>
                <a:gd name="T8" fmla="*/ 596 w 1192"/>
                <a:gd name="T9" fmla="*/ 825 h 1192"/>
                <a:gd name="T10" fmla="*/ 596 w 1192"/>
                <a:gd name="T11" fmla="*/ 825 h 1192"/>
                <a:gd name="T12" fmla="*/ 836 w 1192"/>
                <a:gd name="T13" fmla="*/ 593 h 1192"/>
                <a:gd name="T14" fmla="*/ 836 w 1192"/>
                <a:gd name="T15" fmla="*/ 593 h 1192"/>
                <a:gd name="T16" fmla="*/ 596 w 1192"/>
                <a:gd name="T17" fmla="*/ 361 h 1192"/>
                <a:gd name="T18" fmla="*/ 1057 w 1192"/>
                <a:gd name="T19" fmla="*/ 503 h 1192"/>
                <a:gd name="T20" fmla="*/ 951 w 1192"/>
                <a:gd name="T21" fmla="*/ 503 h 1192"/>
                <a:gd name="T22" fmla="*/ 951 w 1192"/>
                <a:gd name="T23" fmla="*/ 503 h 1192"/>
                <a:gd name="T24" fmla="*/ 967 w 1192"/>
                <a:gd name="T25" fmla="*/ 606 h 1192"/>
                <a:gd name="T26" fmla="*/ 967 w 1192"/>
                <a:gd name="T27" fmla="*/ 606 h 1192"/>
                <a:gd name="T28" fmla="*/ 596 w 1192"/>
                <a:gd name="T29" fmla="*/ 965 h 1192"/>
                <a:gd name="T30" fmla="*/ 596 w 1192"/>
                <a:gd name="T31" fmla="*/ 965 h 1192"/>
                <a:gd name="T32" fmla="*/ 226 w 1192"/>
                <a:gd name="T33" fmla="*/ 606 h 1192"/>
                <a:gd name="T34" fmla="*/ 226 w 1192"/>
                <a:gd name="T35" fmla="*/ 606 h 1192"/>
                <a:gd name="T36" fmla="*/ 241 w 1192"/>
                <a:gd name="T37" fmla="*/ 503 h 1192"/>
                <a:gd name="T38" fmla="*/ 132 w 1192"/>
                <a:gd name="T39" fmla="*/ 503 h 1192"/>
                <a:gd name="T40" fmla="*/ 132 w 1192"/>
                <a:gd name="T41" fmla="*/ 1007 h 1192"/>
                <a:gd name="T42" fmla="*/ 132 w 1192"/>
                <a:gd name="T43" fmla="*/ 1007 h 1192"/>
                <a:gd name="T44" fmla="*/ 180 w 1192"/>
                <a:gd name="T45" fmla="*/ 1055 h 1192"/>
                <a:gd name="T46" fmla="*/ 1009 w 1192"/>
                <a:gd name="T47" fmla="*/ 1055 h 1192"/>
                <a:gd name="T48" fmla="*/ 1009 w 1192"/>
                <a:gd name="T49" fmla="*/ 1055 h 1192"/>
                <a:gd name="T50" fmla="*/ 1057 w 1192"/>
                <a:gd name="T51" fmla="*/ 1007 h 1192"/>
                <a:gd name="T52" fmla="*/ 1057 w 1192"/>
                <a:gd name="T53" fmla="*/ 503 h 1192"/>
                <a:gd name="T54" fmla="*/ 867 w 1192"/>
                <a:gd name="T55" fmla="*/ 132 h 1192"/>
                <a:gd name="T56" fmla="*/ 867 w 1192"/>
                <a:gd name="T57" fmla="*/ 132 h 1192"/>
                <a:gd name="T58" fmla="*/ 814 w 1192"/>
                <a:gd name="T59" fmla="*/ 186 h 1192"/>
                <a:gd name="T60" fmla="*/ 814 w 1192"/>
                <a:gd name="T61" fmla="*/ 314 h 1192"/>
                <a:gd name="T62" fmla="*/ 814 w 1192"/>
                <a:gd name="T63" fmla="*/ 314 h 1192"/>
                <a:gd name="T64" fmla="*/ 867 w 1192"/>
                <a:gd name="T65" fmla="*/ 368 h 1192"/>
                <a:gd name="T66" fmla="*/ 1002 w 1192"/>
                <a:gd name="T67" fmla="*/ 368 h 1192"/>
                <a:gd name="T68" fmla="*/ 1002 w 1192"/>
                <a:gd name="T69" fmla="*/ 368 h 1192"/>
                <a:gd name="T70" fmla="*/ 1056 w 1192"/>
                <a:gd name="T71" fmla="*/ 314 h 1192"/>
                <a:gd name="T72" fmla="*/ 1056 w 1192"/>
                <a:gd name="T73" fmla="*/ 186 h 1192"/>
                <a:gd name="T74" fmla="*/ 1056 w 1192"/>
                <a:gd name="T75" fmla="*/ 186 h 1192"/>
                <a:gd name="T76" fmla="*/ 1002 w 1192"/>
                <a:gd name="T77" fmla="*/ 132 h 1192"/>
                <a:gd name="T78" fmla="*/ 867 w 1192"/>
                <a:gd name="T79" fmla="*/ 132 h 1192"/>
                <a:gd name="T80" fmla="*/ 152 w 1192"/>
                <a:gd name="T81" fmla="*/ 0 h 1192"/>
                <a:gd name="T82" fmla="*/ 1038 w 1192"/>
                <a:gd name="T83" fmla="*/ 0 h 1192"/>
                <a:gd name="T84" fmla="*/ 1038 w 1192"/>
                <a:gd name="T85" fmla="*/ 0 h 1192"/>
                <a:gd name="T86" fmla="*/ 1191 w 1192"/>
                <a:gd name="T87" fmla="*/ 153 h 1192"/>
                <a:gd name="T88" fmla="*/ 1191 w 1192"/>
                <a:gd name="T89" fmla="*/ 1038 h 1192"/>
                <a:gd name="T90" fmla="*/ 1191 w 1192"/>
                <a:gd name="T91" fmla="*/ 1038 h 1192"/>
                <a:gd name="T92" fmla="*/ 1038 w 1192"/>
                <a:gd name="T93" fmla="*/ 1191 h 1192"/>
                <a:gd name="T94" fmla="*/ 152 w 1192"/>
                <a:gd name="T95" fmla="*/ 1191 h 1192"/>
                <a:gd name="T96" fmla="*/ 152 w 1192"/>
                <a:gd name="T97" fmla="*/ 1191 h 1192"/>
                <a:gd name="T98" fmla="*/ 0 w 1192"/>
                <a:gd name="T99" fmla="*/ 1038 h 1192"/>
                <a:gd name="T100" fmla="*/ 0 w 1192"/>
                <a:gd name="T101" fmla="*/ 153 h 1192"/>
                <a:gd name="T102" fmla="*/ 0 w 1192"/>
                <a:gd name="T103" fmla="*/ 153 h 1192"/>
                <a:gd name="T104" fmla="*/ 152 w 1192"/>
                <a:gd name="T105" fmla="*/ 0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92" h="1192">
                  <a:moveTo>
                    <a:pt x="596" y="361"/>
                  </a:moveTo>
                  <a:lnTo>
                    <a:pt x="596" y="361"/>
                  </a:lnTo>
                  <a:cubicBezTo>
                    <a:pt x="464" y="361"/>
                    <a:pt x="357" y="465"/>
                    <a:pt x="357" y="593"/>
                  </a:cubicBezTo>
                  <a:lnTo>
                    <a:pt x="357" y="593"/>
                  </a:lnTo>
                  <a:cubicBezTo>
                    <a:pt x="357" y="721"/>
                    <a:pt x="464" y="825"/>
                    <a:pt x="596" y="825"/>
                  </a:cubicBezTo>
                  <a:lnTo>
                    <a:pt x="596" y="825"/>
                  </a:lnTo>
                  <a:cubicBezTo>
                    <a:pt x="729" y="825"/>
                    <a:pt x="836" y="721"/>
                    <a:pt x="836" y="593"/>
                  </a:cubicBezTo>
                  <a:lnTo>
                    <a:pt x="836" y="593"/>
                  </a:lnTo>
                  <a:cubicBezTo>
                    <a:pt x="836" y="465"/>
                    <a:pt x="729" y="361"/>
                    <a:pt x="596" y="361"/>
                  </a:cubicBezTo>
                  <a:close/>
                  <a:moveTo>
                    <a:pt x="1057" y="503"/>
                  </a:moveTo>
                  <a:lnTo>
                    <a:pt x="951" y="503"/>
                  </a:lnTo>
                  <a:lnTo>
                    <a:pt x="951" y="503"/>
                  </a:lnTo>
                  <a:cubicBezTo>
                    <a:pt x="961" y="536"/>
                    <a:pt x="967" y="570"/>
                    <a:pt x="967" y="606"/>
                  </a:cubicBezTo>
                  <a:lnTo>
                    <a:pt x="967" y="606"/>
                  </a:lnTo>
                  <a:cubicBezTo>
                    <a:pt x="967" y="804"/>
                    <a:pt x="801" y="965"/>
                    <a:pt x="596" y="965"/>
                  </a:cubicBezTo>
                  <a:lnTo>
                    <a:pt x="596" y="965"/>
                  </a:lnTo>
                  <a:cubicBezTo>
                    <a:pt x="392" y="965"/>
                    <a:pt x="226" y="804"/>
                    <a:pt x="226" y="606"/>
                  </a:cubicBezTo>
                  <a:lnTo>
                    <a:pt x="226" y="606"/>
                  </a:lnTo>
                  <a:cubicBezTo>
                    <a:pt x="226" y="570"/>
                    <a:pt x="231" y="536"/>
                    <a:pt x="241" y="503"/>
                  </a:cubicBezTo>
                  <a:lnTo>
                    <a:pt x="132" y="503"/>
                  </a:lnTo>
                  <a:lnTo>
                    <a:pt x="132" y="1007"/>
                  </a:lnTo>
                  <a:lnTo>
                    <a:pt x="132" y="1007"/>
                  </a:lnTo>
                  <a:cubicBezTo>
                    <a:pt x="132" y="1033"/>
                    <a:pt x="153" y="1055"/>
                    <a:pt x="180" y="1055"/>
                  </a:cubicBezTo>
                  <a:lnTo>
                    <a:pt x="1009" y="1055"/>
                  </a:lnTo>
                  <a:lnTo>
                    <a:pt x="1009" y="1055"/>
                  </a:lnTo>
                  <a:cubicBezTo>
                    <a:pt x="1035" y="1055"/>
                    <a:pt x="1057" y="1033"/>
                    <a:pt x="1057" y="1007"/>
                  </a:cubicBezTo>
                  <a:lnTo>
                    <a:pt x="1057" y="503"/>
                  </a:lnTo>
                  <a:close/>
                  <a:moveTo>
                    <a:pt x="867" y="132"/>
                  </a:moveTo>
                  <a:lnTo>
                    <a:pt x="867" y="132"/>
                  </a:lnTo>
                  <a:cubicBezTo>
                    <a:pt x="838" y="132"/>
                    <a:pt x="814" y="156"/>
                    <a:pt x="814" y="186"/>
                  </a:cubicBezTo>
                  <a:lnTo>
                    <a:pt x="814" y="314"/>
                  </a:lnTo>
                  <a:lnTo>
                    <a:pt x="814" y="314"/>
                  </a:lnTo>
                  <a:cubicBezTo>
                    <a:pt x="814" y="344"/>
                    <a:pt x="838" y="368"/>
                    <a:pt x="867" y="368"/>
                  </a:cubicBezTo>
                  <a:lnTo>
                    <a:pt x="1002" y="368"/>
                  </a:lnTo>
                  <a:lnTo>
                    <a:pt x="1002" y="368"/>
                  </a:lnTo>
                  <a:cubicBezTo>
                    <a:pt x="1032" y="368"/>
                    <a:pt x="1056" y="344"/>
                    <a:pt x="1056" y="314"/>
                  </a:cubicBezTo>
                  <a:lnTo>
                    <a:pt x="1056" y="186"/>
                  </a:lnTo>
                  <a:lnTo>
                    <a:pt x="1056" y="186"/>
                  </a:lnTo>
                  <a:cubicBezTo>
                    <a:pt x="1056" y="156"/>
                    <a:pt x="1032" y="132"/>
                    <a:pt x="1002" y="132"/>
                  </a:cubicBezTo>
                  <a:lnTo>
                    <a:pt x="867" y="132"/>
                  </a:lnTo>
                  <a:close/>
                  <a:moveTo>
                    <a:pt x="152" y="0"/>
                  </a:moveTo>
                  <a:lnTo>
                    <a:pt x="1038" y="0"/>
                  </a:lnTo>
                  <a:lnTo>
                    <a:pt x="1038" y="0"/>
                  </a:lnTo>
                  <a:cubicBezTo>
                    <a:pt x="1122" y="0"/>
                    <a:pt x="1191" y="69"/>
                    <a:pt x="1191" y="153"/>
                  </a:cubicBezTo>
                  <a:lnTo>
                    <a:pt x="1191" y="1038"/>
                  </a:lnTo>
                  <a:lnTo>
                    <a:pt x="1191" y="1038"/>
                  </a:lnTo>
                  <a:cubicBezTo>
                    <a:pt x="1191" y="1123"/>
                    <a:pt x="1122" y="1191"/>
                    <a:pt x="1038" y="1191"/>
                  </a:cubicBezTo>
                  <a:lnTo>
                    <a:pt x="152" y="1191"/>
                  </a:lnTo>
                  <a:lnTo>
                    <a:pt x="152" y="1191"/>
                  </a:lnTo>
                  <a:cubicBezTo>
                    <a:pt x="68" y="1191"/>
                    <a:pt x="0" y="1123"/>
                    <a:pt x="0" y="1038"/>
                  </a:cubicBezTo>
                  <a:lnTo>
                    <a:pt x="0" y="153"/>
                  </a:lnTo>
                  <a:lnTo>
                    <a:pt x="0" y="153"/>
                  </a:lnTo>
                  <a:cubicBezTo>
                    <a:pt x="0" y="69"/>
                    <a:pt x="68" y="0"/>
                    <a:pt x="152" y="0"/>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sz="2449"/>
            </a:p>
          </p:txBody>
        </p:sp>
        <p:sp>
          <p:nvSpPr>
            <p:cNvPr id="22" name="Freeform 22">
              <a:extLst>
                <a:ext uri="{FF2B5EF4-FFF2-40B4-BE49-F238E27FC236}">
                  <a16:creationId xmlns:a16="http://schemas.microsoft.com/office/drawing/2014/main" id="{9A8F2576-B2DD-0341-AA04-23DF7AC12B59}"/>
                </a:ext>
              </a:extLst>
            </p:cNvPr>
            <p:cNvSpPr>
              <a:spLocks noChangeArrowheads="1"/>
            </p:cNvSpPr>
            <p:nvPr/>
          </p:nvSpPr>
          <p:spPr bwMode="auto">
            <a:xfrm>
              <a:off x="4810125" y="5831682"/>
              <a:ext cx="496490" cy="496491"/>
            </a:xfrm>
            <a:custGeom>
              <a:avLst/>
              <a:gdLst>
                <a:gd name="T0" fmla="*/ 2088 w 2089"/>
                <a:gd name="T1" fmla="*/ 1044 h 2089"/>
                <a:gd name="T2" fmla="*/ 2088 w 2089"/>
                <a:gd name="T3" fmla="*/ 1044 h 2089"/>
                <a:gd name="T4" fmla="*/ 1045 w 2089"/>
                <a:gd name="T5" fmla="*/ 2088 h 2089"/>
                <a:gd name="T6" fmla="*/ 1045 w 2089"/>
                <a:gd name="T7" fmla="*/ 2088 h 2089"/>
                <a:gd name="T8" fmla="*/ 0 w 2089"/>
                <a:gd name="T9" fmla="*/ 1044 h 2089"/>
                <a:gd name="T10" fmla="*/ 0 w 2089"/>
                <a:gd name="T11" fmla="*/ 1044 h 2089"/>
                <a:gd name="T12" fmla="*/ 1045 w 2089"/>
                <a:gd name="T13" fmla="*/ 0 h 2089"/>
                <a:gd name="T14" fmla="*/ 1045 w 2089"/>
                <a:gd name="T15" fmla="*/ 0 h 2089"/>
                <a:gd name="T16" fmla="*/ 2088 w 2089"/>
                <a:gd name="T17" fmla="*/ 1044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9" h="2089">
                  <a:moveTo>
                    <a:pt x="2088" y="1044"/>
                  </a:moveTo>
                  <a:lnTo>
                    <a:pt x="2088" y="1044"/>
                  </a:lnTo>
                  <a:cubicBezTo>
                    <a:pt x="2088" y="1621"/>
                    <a:pt x="1621" y="2088"/>
                    <a:pt x="1045" y="2088"/>
                  </a:cubicBezTo>
                  <a:lnTo>
                    <a:pt x="1045" y="2088"/>
                  </a:lnTo>
                  <a:cubicBezTo>
                    <a:pt x="468" y="2088"/>
                    <a:pt x="0" y="1621"/>
                    <a:pt x="0" y="1044"/>
                  </a:cubicBezTo>
                  <a:lnTo>
                    <a:pt x="0" y="1044"/>
                  </a:lnTo>
                  <a:cubicBezTo>
                    <a:pt x="0" y="468"/>
                    <a:pt x="468" y="0"/>
                    <a:pt x="1045" y="0"/>
                  </a:cubicBezTo>
                  <a:lnTo>
                    <a:pt x="1045" y="0"/>
                  </a:lnTo>
                  <a:cubicBezTo>
                    <a:pt x="1621" y="0"/>
                    <a:pt x="2088" y="468"/>
                    <a:pt x="2088" y="1044"/>
                  </a:cubicBezTo>
                </a:path>
              </a:pathLst>
            </a:custGeom>
            <a:solidFill>
              <a:schemeClr val="accent3"/>
            </a:solidFill>
            <a:ln>
              <a:noFill/>
            </a:ln>
            <a:effectLst/>
          </p:spPr>
          <p:txBody>
            <a:bodyPr wrap="none" anchor="ctr"/>
            <a:lstStyle/>
            <a:p>
              <a:pPr>
                <a:defRPr/>
              </a:pPr>
              <a:endParaRPr lang="en-US" sz="2449"/>
            </a:p>
          </p:txBody>
        </p:sp>
        <p:sp>
          <p:nvSpPr>
            <p:cNvPr id="23" name="Freeform 22">
              <a:extLst>
                <a:ext uri="{FF2B5EF4-FFF2-40B4-BE49-F238E27FC236}">
                  <a16:creationId xmlns:a16="http://schemas.microsoft.com/office/drawing/2014/main" id="{8948C847-E15C-A34C-BEFD-249DC452BD61}"/>
                </a:ext>
              </a:extLst>
            </p:cNvPr>
            <p:cNvSpPr>
              <a:spLocks noChangeArrowheads="1"/>
            </p:cNvSpPr>
            <p:nvPr/>
          </p:nvSpPr>
          <p:spPr bwMode="auto">
            <a:xfrm>
              <a:off x="4911327" y="5936457"/>
              <a:ext cx="296466" cy="286941"/>
            </a:xfrm>
            <a:custGeom>
              <a:avLst/>
              <a:gdLst>
                <a:gd name="connsiteX0" fmla="*/ 808711 w 814472"/>
                <a:gd name="connsiteY0" fmla="*/ 406121 h 788548"/>
                <a:gd name="connsiteX1" fmla="*/ 793022 w 814472"/>
                <a:gd name="connsiteY1" fmla="*/ 451861 h 788548"/>
                <a:gd name="connsiteX2" fmla="*/ 587750 w 814472"/>
                <a:gd name="connsiteY2" fmla="*/ 737409 h 788548"/>
                <a:gd name="connsiteX3" fmla="*/ 553756 w 814472"/>
                <a:gd name="connsiteY3" fmla="*/ 765507 h 788548"/>
                <a:gd name="connsiteX4" fmla="*/ 518455 w 814472"/>
                <a:gd name="connsiteY4" fmla="*/ 433565 h 788548"/>
                <a:gd name="connsiteX5" fmla="*/ 342941 w 814472"/>
                <a:gd name="connsiteY5" fmla="*/ 342755 h 788548"/>
                <a:gd name="connsiteX6" fmla="*/ 364505 w 814472"/>
                <a:gd name="connsiteY6" fmla="*/ 436365 h 788548"/>
                <a:gd name="connsiteX7" fmla="*/ 373653 w 814472"/>
                <a:gd name="connsiteY7" fmla="*/ 449457 h 788548"/>
                <a:gd name="connsiteX8" fmla="*/ 388682 w 814472"/>
                <a:gd name="connsiteY8" fmla="*/ 454040 h 788548"/>
                <a:gd name="connsiteX9" fmla="*/ 484086 w 814472"/>
                <a:gd name="connsiteY9" fmla="*/ 444220 h 788548"/>
                <a:gd name="connsiteX10" fmla="*/ 520680 w 814472"/>
                <a:gd name="connsiteY10" fmla="*/ 788548 h 788548"/>
                <a:gd name="connsiteX11" fmla="*/ 474284 w 814472"/>
                <a:gd name="connsiteY11" fmla="*/ 772183 h 788548"/>
                <a:gd name="connsiteX12" fmla="*/ 35819 w 814472"/>
                <a:gd name="connsiteY12" fmla="*/ 456658 h 788548"/>
                <a:gd name="connsiteX13" fmla="*/ 5760 w 814472"/>
                <a:gd name="connsiteY13" fmla="*/ 417381 h 788548"/>
                <a:gd name="connsiteX14" fmla="*/ 265327 w 814472"/>
                <a:gd name="connsiteY14" fmla="*/ 5760 h 788548"/>
                <a:gd name="connsiteX15" fmla="*/ 333460 w 814472"/>
                <a:gd name="connsiteY15" fmla="*/ 296958 h 788548"/>
                <a:gd name="connsiteX16" fmla="*/ 0 w 814472"/>
                <a:gd name="connsiteY16" fmla="*/ 370903 h 788548"/>
                <a:gd name="connsiteX17" fmla="*/ 15723 w 814472"/>
                <a:gd name="connsiteY17" fmla="*/ 329022 h 788548"/>
                <a:gd name="connsiteX18" fmla="*/ 226019 w 814472"/>
                <a:gd name="connsiteY18" fmla="*/ 36516 h 788548"/>
                <a:gd name="connsiteX19" fmla="*/ 265327 w 814472"/>
                <a:gd name="connsiteY19" fmla="*/ 5760 h 788548"/>
                <a:gd name="connsiteX20" fmla="*/ 308191 w 814472"/>
                <a:gd name="connsiteY20" fmla="*/ 0 h 788548"/>
                <a:gd name="connsiteX21" fmla="*/ 349892 w 814472"/>
                <a:gd name="connsiteY21" fmla="*/ 15696 h 788548"/>
                <a:gd name="connsiteX22" fmla="*/ 786454 w 814472"/>
                <a:gd name="connsiteY22" fmla="*/ 330914 h 788548"/>
                <a:gd name="connsiteX23" fmla="*/ 814472 w 814472"/>
                <a:gd name="connsiteY23" fmla="*/ 364921 h 788548"/>
                <a:gd name="connsiteX24" fmla="*/ 402019 w 814472"/>
                <a:gd name="connsiteY24" fmla="*/ 405468 h 78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4472" h="788548">
                  <a:moveTo>
                    <a:pt x="808711" y="406121"/>
                  </a:moveTo>
                  <a:cubicBezTo>
                    <a:pt x="808058" y="421803"/>
                    <a:pt x="802828" y="438139"/>
                    <a:pt x="793022" y="451861"/>
                  </a:cubicBezTo>
                  <a:lnTo>
                    <a:pt x="587750" y="737409"/>
                  </a:lnTo>
                  <a:cubicBezTo>
                    <a:pt x="578598" y="749824"/>
                    <a:pt x="566177" y="758972"/>
                    <a:pt x="553756" y="765507"/>
                  </a:cubicBezTo>
                  <a:lnTo>
                    <a:pt x="518455" y="433565"/>
                  </a:lnTo>
                  <a:close/>
                  <a:moveTo>
                    <a:pt x="342941" y="342755"/>
                  </a:moveTo>
                  <a:lnTo>
                    <a:pt x="364505" y="436365"/>
                  </a:lnTo>
                  <a:cubicBezTo>
                    <a:pt x="365812" y="441602"/>
                    <a:pt x="369079" y="446184"/>
                    <a:pt x="373653" y="449457"/>
                  </a:cubicBezTo>
                  <a:cubicBezTo>
                    <a:pt x="377574" y="452730"/>
                    <a:pt x="382801" y="454694"/>
                    <a:pt x="388682" y="454040"/>
                  </a:cubicBezTo>
                  <a:lnTo>
                    <a:pt x="484086" y="444220"/>
                  </a:lnTo>
                  <a:lnTo>
                    <a:pt x="520680" y="788548"/>
                  </a:lnTo>
                  <a:cubicBezTo>
                    <a:pt x="504343" y="787239"/>
                    <a:pt x="488660" y="782657"/>
                    <a:pt x="474284" y="772183"/>
                  </a:cubicBezTo>
                  <a:lnTo>
                    <a:pt x="35819" y="456658"/>
                  </a:lnTo>
                  <a:cubicBezTo>
                    <a:pt x="22096" y="446184"/>
                    <a:pt x="12295" y="432437"/>
                    <a:pt x="5760" y="417381"/>
                  </a:cubicBezTo>
                  <a:close/>
                  <a:moveTo>
                    <a:pt x="265327" y="5760"/>
                  </a:moveTo>
                  <a:lnTo>
                    <a:pt x="333460" y="296958"/>
                  </a:lnTo>
                  <a:lnTo>
                    <a:pt x="0" y="370903"/>
                  </a:lnTo>
                  <a:cubicBezTo>
                    <a:pt x="1310" y="355852"/>
                    <a:pt x="6551" y="341456"/>
                    <a:pt x="15723" y="329022"/>
                  </a:cubicBezTo>
                  <a:lnTo>
                    <a:pt x="226019" y="36516"/>
                  </a:lnTo>
                  <a:cubicBezTo>
                    <a:pt x="236501" y="22119"/>
                    <a:pt x="250914" y="11649"/>
                    <a:pt x="265327" y="5760"/>
                  </a:cubicBezTo>
                  <a:close/>
                  <a:moveTo>
                    <a:pt x="308191" y="0"/>
                  </a:moveTo>
                  <a:cubicBezTo>
                    <a:pt x="322526" y="1962"/>
                    <a:pt x="336861" y="6540"/>
                    <a:pt x="349892" y="15696"/>
                  </a:cubicBezTo>
                  <a:lnTo>
                    <a:pt x="786454" y="330914"/>
                  </a:lnTo>
                  <a:cubicBezTo>
                    <a:pt x="799486" y="340070"/>
                    <a:pt x="807957" y="351842"/>
                    <a:pt x="814472" y="364921"/>
                  </a:cubicBezTo>
                  <a:lnTo>
                    <a:pt x="402019" y="405468"/>
                  </a:lnTo>
                  <a:close/>
                </a:path>
              </a:pathLst>
            </a:custGeom>
            <a:solidFill>
              <a:schemeClr val="bg1"/>
            </a:solidFill>
            <a:ln>
              <a:noFill/>
            </a:ln>
            <a:effectLst/>
          </p:spPr>
          <p:txBody>
            <a:bodyPr anchor="ctr"/>
            <a:lstStyle/>
            <a:p>
              <a:pPr>
                <a:defRPr/>
              </a:pPr>
              <a:endParaRPr lang="en-US" sz="2449"/>
            </a:p>
          </p:txBody>
        </p:sp>
        <p:sp>
          <p:nvSpPr>
            <p:cNvPr id="24" name="Freeform 27">
              <a:extLst>
                <a:ext uri="{FF2B5EF4-FFF2-40B4-BE49-F238E27FC236}">
                  <a16:creationId xmlns:a16="http://schemas.microsoft.com/office/drawing/2014/main" id="{93D0BE65-0552-C94D-8653-30BB2FC2D1A2}"/>
                </a:ext>
              </a:extLst>
            </p:cNvPr>
            <p:cNvSpPr>
              <a:spLocks noChangeArrowheads="1"/>
            </p:cNvSpPr>
            <p:nvPr/>
          </p:nvSpPr>
          <p:spPr bwMode="auto">
            <a:xfrm>
              <a:off x="4149329" y="3181350"/>
              <a:ext cx="255985" cy="254794"/>
            </a:xfrm>
            <a:custGeom>
              <a:avLst/>
              <a:gdLst>
                <a:gd name="T0" fmla="*/ 588 w 1075"/>
                <a:gd name="T1" fmla="*/ 453 h 1071"/>
                <a:gd name="T2" fmla="*/ 463 w 1075"/>
                <a:gd name="T3" fmla="*/ 652 h 1071"/>
                <a:gd name="T4" fmla="*/ 447 w 1075"/>
                <a:gd name="T5" fmla="*/ 635 h 1071"/>
                <a:gd name="T6" fmla="*/ 519 w 1075"/>
                <a:gd name="T7" fmla="*/ 480 h 1071"/>
                <a:gd name="T8" fmla="*/ 753 w 1075"/>
                <a:gd name="T9" fmla="*/ 550 h 1071"/>
                <a:gd name="T10" fmla="*/ 805 w 1075"/>
                <a:gd name="T11" fmla="*/ 293 h 1071"/>
                <a:gd name="T12" fmla="*/ 768 w 1075"/>
                <a:gd name="T13" fmla="*/ 291 h 1071"/>
                <a:gd name="T14" fmla="*/ 710 w 1075"/>
                <a:gd name="T15" fmla="*/ 290 h 1071"/>
                <a:gd name="T16" fmla="*/ 365 w 1075"/>
                <a:gd name="T17" fmla="*/ 388 h 1071"/>
                <a:gd name="T18" fmla="*/ 258 w 1075"/>
                <a:gd name="T19" fmla="*/ 643 h 1071"/>
                <a:gd name="T20" fmla="*/ 454 w 1075"/>
                <a:gd name="T21" fmla="*/ 806 h 1071"/>
                <a:gd name="T22" fmla="*/ 618 w 1075"/>
                <a:gd name="T23" fmla="*/ 754 h 1071"/>
                <a:gd name="T24" fmla="*/ 769 w 1075"/>
                <a:gd name="T25" fmla="*/ 806 h 1071"/>
                <a:gd name="T26" fmla="*/ 1007 w 1075"/>
                <a:gd name="T27" fmla="*/ 675 h 1071"/>
                <a:gd name="T28" fmla="*/ 1074 w 1075"/>
                <a:gd name="T29" fmla="*/ 440 h 1071"/>
                <a:gd name="T30" fmla="*/ 902 w 1075"/>
                <a:gd name="T31" fmla="*/ 102 h 1071"/>
                <a:gd name="T32" fmla="*/ 582 w 1075"/>
                <a:gd name="T33" fmla="*/ 0 h 1071"/>
                <a:gd name="T34" fmla="*/ 143 w 1075"/>
                <a:gd name="T35" fmla="*/ 204 h 1071"/>
                <a:gd name="T36" fmla="*/ 0 w 1075"/>
                <a:gd name="T37" fmla="*/ 617 h 1071"/>
                <a:gd name="T38" fmla="*/ 162 w 1075"/>
                <a:gd name="T39" fmla="*/ 963 h 1071"/>
                <a:gd name="T40" fmla="*/ 501 w 1075"/>
                <a:gd name="T41" fmla="*/ 1070 h 1071"/>
                <a:gd name="T42" fmla="*/ 985 w 1075"/>
                <a:gd name="T43" fmla="*/ 939 h 1071"/>
                <a:gd name="T44" fmla="*/ 929 w 1075"/>
                <a:gd name="T45" fmla="*/ 819 h 1071"/>
                <a:gd name="T46" fmla="*/ 886 w 1075"/>
                <a:gd name="T47" fmla="*/ 805 h 1071"/>
                <a:gd name="T48" fmla="*/ 509 w 1075"/>
                <a:gd name="T49" fmla="*/ 915 h 1071"/>
                <a:gd name="T50" fmla="*/ 274 w 1075"/>
                <a:gd name="T51" fmla="*/ 835 h 1071"/>
                <a:gd name="T52" fmla="*/ 188 w 1075"/>
                <a:gd name="T53" fmla="*/ 620 h 1071"/>
                <a:gd name="T54" fmla="*/ 571 w 1075"/>
                <a:gd name="T55" fmla="*/ 156 h 1071"/>
                <a:gd name="T56" fmla="*/ 800 w 1075"/>
                <a:gd name="T57" fmla="*/ 236 h 1071"/>
                <a:gd name="T58" fmla="*/ 885 w 1075"/>
                <a:gd name="T59" fmla="*/ 448 h 1071"/>
                <a:gd name="T60" fmla="*/ 858 w 1075"/>
                <a:gd name="T61" fmla="*/ 579 h 1071"/>
                <a:gd name="T62" fmla="*/ 771 w 1075"/>
                <a:gd name="T63" fmla="*/ 652 h 1071"/>
                <a:gd name="T64" fmla="*/ 741 w 1075"/>
                <a:gd name="T65" fmla="*/ 624 h 1071"/>
                <a:gd name="T66" fmla="*/ 750 w 1075"/>
                <a:gd name="T67" fmla="*/ 563 h 1071"/>
                <a:gd name="T68" fmla="*/ 753 w 1075"/>
                <a:gd name="T69" fmla="*/ 550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5" h="1071">
                  <a:moveTo>
                    <a:pt x="588" y="453"/>
                  </a:moveTo>
                  <a:lnTo>
                    <a:pt x="588" y="453"/>
                  </a:lnTo>
                  <a:cubicBezTo>
                    <a:pt x="548" y="617"/>
                    <a:pt x="498" y="652"/>
                    <a:pt x="463" y="652"/>
                  </a:cubicBezTo>
                  <a:lnTo>
                    <a:pt x="463" y="652"/>
                  </a:lnTo>
                  <a:cubicBezTo>
                    <a:pt x="458" y="652"/>
                    <a:pt x="447" y="652"/>
                    <a:pt x="447" y="635"/>
                  </a:cubicBezTo>
                  <a:lnTo>
                    <a:pt x="447" y="635"/>
                  </a:lnTo>
                  <a:cubicBezTo>
                    <a:pt x="447" y="589"/>
                    <a:pt x="479" y="519"/>
                    <a:pt x="519" y="480"/>
                  </a:cubicBezTo>
                  <a:lnTo>
                    <a:pt x="519" y="480"/>
                  </a:lnTo>
                  <a:cubicBezTo>
                    <a:pt x="535" y="465"/>
                    <a:pt x="560" y="458"/>
                    <a:pt x="588" y="453"/>
                  </a:cubicBezTo>
                  <a:close/>
                  <a:moveTo>
                    <a:pt x="753" y="550"/>
                  </a:moveTo>
                  <a:lnTo>
                    <a:pt x="798" y="329"/>
                  </a:lnTo>
                  <a:lnTo>
                    <a:pt x="805" y="293"/>
                  </a:lnTo>
                  <a:lnTo>
                    <a:pt x="768" y="291"/>
                  </a:lnTo>
                  <a:lnTo>
                    <a:pt x="768" y="291"/>
                  </a:lnTo>
                  <a:cubicBezTo>
                    <a:pt x="748" y="291"/>
                    <a:pt x="728" y="290"/>
                    <a:pt x="710" y="290"/>
                  </a:cubicBezTo>
                  <a:lnTo>
                    <a:pt x="710" y="290"/>
                  </a:lnTo>
                  <a:cubicBezTo>
                    <a:pt x="501" y="290"/>
                    <a:pt x="421" y="329"/>
                    <a:pt x="365" y="388"/>
                  </a:cubicBezTo>
                  <a:lnTo>
                    <a:pt x="365" y="388"/>
                  </a:lnTo>
                  <a:cubicBezTo>
                    <a:pt x="302" y="453"/>
                    <a:pt x="258" y="558"/>
                    <a:pt x="258" y="643"/>
                  </a:cubicBezTo>
                  <a:lnTo>
                    <a:pt x="258" y="643"/>
                  </a:lnTo>
                  <a:cubicBezTo>
                    <a:pt x="258" y="738"/>
                    <a:pt x="341" y="806"/>
                    <a:pt x="454" y="806"/>
                  </a:cubicBezTo>
                  <a:lnTo>
                    <a:pt x="454" y="806"/>
                  </a:lnTo>
                  <a:cubicBezTo>
                    <a:pt x="528" y="806"/>
                    <a:pt x="570" y="786"/>
                    <a:pt x="618" y="754"/>
                  </a:cubicBezTo>
                  <a:lnTo>
                    <a:pt x="618" y="754"/>
                  </a:lnTo>
                  <a:cubicBezTo>
                    <a:pt x="659" y="788"/>
                    <a:pt x="694" y="806"/>
                    <a:pt x="769" y="806"/>
                  </a:cubicBezTo>
                  <a:lnTo>
                    <a:pt x="769" y="806"/>
                  </a:lnTo>
                  <a:cubicBezTo>
                    <a:pt x="869" y="806"/>
                    <a:pt x="951" y="761"/>
                    <a:pt x="1007" y="675"/>
                  </a:cubicBezTo>
                  <a:lnTo>
                    <a:pt x="1007" y="675"/>
                  </a:lnTo>
                  <a:cubicBezTo>
                    <a:pt x="1049" y="610"/>
                    <a:pt x="1074" y="522"/>
                    <a:pt x="1074" y="440"/>
                  </a:cubicBezTo>
                  <a:lnTo>
                    <a:pt x="1074" y="440"/>
                  </a:lnTo>
                  <a:cubicBezTo>
                    <a:pt x="1074" y="263"/>
                    <a:pt x="980" y="158"/>
                    <a:pt x="902" y="102"/>
                  </a:cubicBezTo>
                  <a:lnTo>
                    <a:pt x="902" y="102"/>
                  </a:lnTo>
                  <a:cubicBezTo>
                    <a:pt x="814" y="38"/>
                    <a:pt x="694" y="0"/>
                    <a:pt x="582" y="0"/>
                  </a:cubicBezTo>
                  <a:lnTo>
                    <a:pt x="582" y="0"/>
                  </a:lnTo>
                  <a:cubicBezTo>
                    <a:pt x="356" y="0"/>
                    <a:pt x="218" y="111"/>
                    <a:pt x="143" y="204"/>
                  </a:cubicBezTo>
                  <a:lnTo>
                    <a:pt x="143" y="204"/>
                  </a:lnTo>
                  <a:cubicBezTo>
                    <a:pt x="52" y="317"/>
                    <a:pt x="0" y="467"/>
                    <a:pt x="0" y="617"/>
                  </a:cubicBezTo>
                  <a:lnTo>
                    <a:pt x="0" y="617"/>
                  </a:lnTo>
                  <a:cubicBezTo>
                    <a:pt x="0" y="761"/>
                    <a:pt x="55" y="881"/>
                    <a:pt x="162" y="963"/>
                  </a:cubicBezTo>
                  <a:lnTo>
                    <a:pt x="162" y="963"/>
                  </a:lnTo>
                  <a:cubicBezTo>
                    <a:pt x="252" y="1032"/>
                    <a:pt x="372" y="1070"/>
                    <a:pt x="501" y="1070"/>
                  </a:cubicBezTo>
                  <a:lnTo>
                    <a:pt x="501" y="1070"/>
                  </a:lnTo>
                  <a:cubicBezTo>
                    <a:pt x="657" y="1070"/>
                    <a:pt x="816" y="1029"/>
                    <a:pt x="959" y="953"/>
                  </a:cubicBezTo>
                  <a:lnTo>
                    <a:pt x="985" y="939"/>
                  </a:lnTo>
                  <a:lnTo>
                    <a:pt x="972" y="912"/>
                  </a:lnTo>
                  <a:lnTo>
                    <a:pt x="929" y="819"/>
                  </a:lnTo>
                  <a:lnTo>
                    <a:pt x="915" y="789"/>
                  </a:lnTo>
                  <a:lnTo>
                    <a:pt x="886" y="805"/>
                  </a:lnTo>
                  <a:lnTo>
                    <a:pt x="886" y="805"/>
                  </a:lnTo>
                  <a:cubicBezTo>
                    <a:pt x="778" y="862"/>
                    <a:pt x="658" y="915"/>
                    <a:pt x="509" y="915"/>
                  </a:cubicBezTo>
                  <a:lnTo>
                    <a:pt x="509" y="915"/>
                  </a:lnTo>
                  <a:cubicBezTo>
                    <a:pt x="412" y="915"/>
                    <a:pt x="330" y="887"/>
                    <a:pt x="274" y="835"/>
                  </a:cubicBezTo>
                  <a:lnTo>
                    <a:pt x="274" y="835"/>
                  </a:lnTo>
                  <a:cubicBezTo>
                    <a:pt x="217" y="784"/>
                    <a:pt x="188" y="710"/>
                    <a:pt x="188" y="620"/>
                  </a:cubicBezTo>
                  <a:lnTo>
                    <a:pt x="188" y="620"/>
                  </a:lnTo>
                  <a:cubicBezTo>
                    <a:pt x="188" y="315"/>
                    <a:pt x="381" y="156"/>
                    <a:pt x="571" y="156"/>
                  </a:cubicBezTo>
                  <a:lnTo>
                    <a:pt x="571" y="156"/>
                  </a:lnTo>
                  <a:cubicBezTo>
                    <a:pt x="664" y="156"/>
                    <a:pt x="744" y="183"/>
                    <a:pt x="800" y="236"/>
                  </a:cubicBezTo>
                  <a:lnTo>
                    <a:pt x="800" y="236"/>
                  </a:lnTo>
                  <a:cubicBezTo>
                    <a:pt x="856" y="288"/>
                    <a:pt x="885" y="361"/>
                    <a:pt x="885" y="448"/>
                  </a:cubicBezTo>
                  <a:lnTo>
                    <a:pt x="885" y="448"/>
                  </a:lnTo>
                  <a:cubicBezTo>
                    <a:pt x="885" y="480"/>
                    <a:pt x="878" y="534"/>
                    <a:pt x="858" y="579"/>
                  </a:cubicBezTo>
                  <a:lnTo>
                    <a:pt x="858" y="579"/>
                  </a:lnTo>
                  <a:cubicBezTo>
                    <a:pt x="837" y="627"/>
                    <a:pt x="808" y="652"/>
                    <a:pt x="771" y="652"/>
                  </a:cubicBezTo>
                  <a:lnTo>
                    <a:pt x="771" y="652"/>
                  </a:lnTo>
                  <a:cubicBezTo>
                    <a:pt x="749" y="652"/>
                    <a:pt x="741" y="644"/>
                    <a:pt x="741" y="624"/>
                  </a:cubicBezTo>
                  <a:lnTo>
                    <a:pt x="741" y="624"/>
                  </a:lnTo>
                  <a:cubicBezTo>
                    <a:pt x="741" y="612"/>
                    <a:pt x="747" y="581"/>
                    <a:pt x="750" y="563"/>
                  </a:cubicBezTo>
                  <a:lnTo>
                    <a:pt x="750" y="563"/>
                  </a:lnTo>
                  <a:cubicBezTo>
                    <a:pt x="751" y="559"/>
                    <a:pt x="752" y="554"/>
                    <a:pt x="753" y="550"/>
                  </a:cubicBezTo>
                  <a:close/>
                </a:path>
              </a:pathLst>
            </a:custGeom>
            <a:solidFill>
              <a:schemeClr val="accent4"/>
            </a:solidFill>
            <a:ln>
              <a:noFill/>
            </a:ln>
            <a:effectLst/>
          </p:spPr>
          <p:txBody>
            <a:bodyPr wrap="none" anchor="ctr"/>
            <a:lstStyle/>
            <a:p>
              <a:pPr>
                <a:defRPr/>
              </a:pPr>
              <a:endParaRPr lang="en-US" sz="2449"/>
            </a:p>
          </p:txBody>
        </p:sp>
        <p:sp>
          <p:nvSpPr>
            <p:cNvPr id="25" name="Freeform 28">
              <a:extLst>
                <a:ext uri="{FF2B5EF4-FFF2-40B4-BE49-F238E27FC236}">
                  <a16:creationId xmlns:a16="http://schemas.microsoft.com/office/drawing/2014/main" id="{2AA75FFC-7D55-E443-8898-227E5651D99A}"/>
                </a:ext>
              </a:extLst>
            </p:cNvPr>
            <p:cNvSpPr>
              <a:spLocks noChangeArrowheads="1"/>
            </p:cNvSpPr>
            <p:nvPr/>
          </p:nvSpPr>
          <p:spPr bwMode="auto">
            <a:xfrm>
              <a:off x="3927872" y="4470797"/>
              <a:ext cx="264319" cy="294084"/>
            </a:xfrm>
            <a:custGeom>
              <a:avLst/>
              <a:gdLst>
                <a:gd name="T0" fmla="*/ 516 w 1113"/>
                <a:gd name="T1" fmla="*/ 608 h 1238"/>
                <a:gd name="T2" fmla="*/ 516 w 1113"/>
                <a:gd name="T3" fmla="*/ 608 h 1238"/>
                <a:gd name="T4" fmla="*/ 495 w 1113"/>
                <a:gd name="T5" fmla="*/ 395 h 1238"/>
                <a:gd name="T6" fmla="*/ 495 w 1113"/>
                <a:gd name="T7" fmla="*/ 395 h 1238"/>
                <a:gd name="T8" fmla="*/ 708 w 1113"/>
                <a:gd name="T9" fmla="*/ 374 h 1238"/>
                <a:gd name="T10" fmla="*/ 708 w 1113"/>
                <a:gd name="T11" fmla="*/ 374 h 1238"/>
                <a:gd name="T12" fmla="*/ 729 w 1113"/>
                <a:gd name="T13" fmla="*/ 586 h 1238"/>
                <a:gd name="T14" fmla="*/ 729 w 1113"/>
                <a:gd name="T15" fmla="*/ 586 h 1238"/>
                <a:gd name="T16" fmla="*/ 516 w 1113"/>
                <a:gd name="T17" fmla="*/ 608 h 1238"/>
                <a:gd name="T18" fmla="*/ 874 w 1113"/>
                <a:gd name="T19" fmla="*/ 171 h 1238"/>
                <a:gd name="T20" fmla="*/ 874 w 1113"/>
                <a:gd name="T21" fmla="*/ 171 h 1238"/>
                <a:gd name="T22" fmla="*/ 190 w 1113"/>
                <a:gd name="T23" fmla="*/ 239 h 1238"/>
                <a:gd name="T24" fmla="*/ 190 w 1113"/>
                <a:gd name="T25" fmla="*/ 239 h 1238"/>
                <a:gd name="T26" fmla="*/ 0 w 1113"/>
                <a:gd name="T27" fmla="*/ 1237 h 1238"/>
                <a:gd name="T28" fmla="*/ 0 w 1113"/>
                <a:gd name="T29" fmla="*/ 1237 h 1238"/>
                <a:gd name="T30" fmla="*/ 942 w 1113"/>
                <a:gd name="T31" fmla="*/ 854 h 1238"/>
                <a:gd name="T32" fmla="*/ 942 w 1113"/>
                <a:gd name="T33" fmla="*/ 854 h 1238"/>
                <a:gd name="T34" fmla="*/ 874 w 1113"/>
                <a:gd name="T35" fmla="*/ 171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3" h="1238">
                  <a:moveTo>
                    <a:pt x="516" y="608"/>
                  </a:moveTo>
                  <a:lnTo>
                    <a:pt x="516" y="608"/>
                  </a:lnTo>
                  <a:cubicBezTo>
                    <a:pt x="452" y="555"/>
                    <a:pt x="442" y="459"/>
                    <a:pt x="495" y="395"/>
                  </a:cubicBezTo>
                  <a:lnTo>
                    <a:pt x="495" y="395"/>
                  </a:lnTo>
                  <a:cubicBezTo>
                    <a:pt x="548" y="330"/>
                    <a:pt x="643" y="321"/>
                    <a:pt x="708" y="374"/>
                  </a:cubicBezTo>
                  <a:lnTo>
                    <a:pt x="708" y="374"/>
                  </a:lnTo>
                  <a:cubicBezTo>
                    <a:pt x="772" y="427"/>
                    <a:pt x="782" y="522"/>
                    <a:pt x="729" y="586"/>
                  </a:cubicBezTo>
                  <a:lnTo>
                    <a:pt x="729" y="586"/>
                  </a:lnTo>
                  <a:cubicBezTo>
                    <a:pt x="676" y="651"/>
                    <a:pt x="581" y="660"/>
                    <a:pt x="516" y="608"/>
                  </a:cubicBezTo>
                  <a:close/>
                  <a:moveTo>
                    <a:pt x="874" y="171"/>
                  </a:moveTo>
                  <a:lnTo>
                    <a:pt x="874" y="171"/>
                  </a:lnTo>
                  <a:cubicBezTo>
                    <a:pt x="666" y="0"/>
                    <a:pt x="360" y="31"/>
                    <a:pt x="190" y="239"/>
                  </a:cubicBezTo>
                  <a:lnTo>
                    <a:pt x="190" y="239"/>
                  </a:lnTo>
                  <a:cubicBezTo>
                    <a:pt x="20" y="446"/>
                    <a:pt x="0" y="1237"/>
                    <a:pt x="0" y="1237"/>
                  </a:cubicBezTo>
                  <a:lnTo>
                    <a:pt x="0" y="1237"/>
                  </a:lnTo>
                  <a:cubicBezTo>
                    <a:pt x="0" y="1237"/>
                    <a:pt x="772" y="1062"/>
                    <a:pt x="942" y="854"/>
                  </a:cubicBezTo>
                  <a:lnTo>
                    <a:pt x="942" y="854"/>
                  </a:lnTo>
                  <a:cubicBezTo>
                    <a:pt x="1112" y="647"/>
                    <a:pt x="1082" y="340"/>
                    <a:pt x="874" y="171"/>
                  </a:cubicBezTo>
                  <a:close/>
                </a:path>
              </a:pathLst>
            </a:custGeom>
            <a:solidFill>
              <a:schemeClr val="accent1"/>
            </a:solidFill>
            <a:ln>
              <a:noFill/>
            </a:ln>
            <a:effectLst/>
          </p:spPr>
          <p:txBody>
            <a:bodyPr wrap="none" anchor="ctr"/>
            <a:lstStyle/>
            <a:p>
              <a:pPr>
                <a:defRPr/>
              </a:pPr>
              <a:endParaRPr lang="en-US" sz="2449"/>
            </a:p>
          </p:txBody>
        </p:sp>
        <p:sp>
          <p:nvSpPr>
            <p:cNvPr id="26" name="Freeform 25">
              <a:extLst>
                <a:ext uri="{FF2B5EF4-FFF2-40B4-BE49-F238E27FC236}">
                  <a16:creationId xmlns:a16="http://schemas.microsoft.com/office/drawing/2014/main" id="{125B7CEF-76B0-D94D-9472-924226DD852E}"/>
                </a:ext>
              </a:extLst>
            </p:cNvPr>
            <p:cNvSpPr>
              <a:spLocks noChangeArrowheads="1"/>
            </p:cNvSpPr>
            <p:nvPr/>
          </p:nvSpPr>
          <p:spPr bwMode="auto">
            <a:xfrm>
              <a:off x="5394722" y="4419602"/>
              <a:ext cx="263129" cy="269081"/>
            </a:xfrm>
            <a:custGeom>
              <a:avLst/>
              <a:gdLst>
                <a:gd name="connsiteX0" fmla="*/ 600849 w 723707"/>
                <a:gd name="connsiteY0" fmla="*/ 350860 h 740897"/>
                <a:gd name="connsiteX1" fmla="*/ 723414 w 723707"/>
                <a:gd name="connsiteY1" fmla="*/ 350860 h 740897"/>
                <a:gd name="connsiteX2" fmla="*/ 616496 w 723707"/>
                <a:gd name="connsiteY2" fmla="*/ 626022 h 740897"/>
                <a:gd name="connsiteX3" fmla="*/ 141882 w 723707"/>
                <a:gd name="connsiteY3" fmla="*/ 663277 h 740897"/>
                <a:gd name="connsiteX4" fmla="*/ 73428 w 723707"/>
                <a:gd name="connsiteY4" fmla="*/ 729943 h 740897"/>
                <a:gd name="connsiteX5" fmla="*/ 26488 w 723707"/>
                <a:gd name="connsiteY5" fmla="*/ 711643 h 740897"/>
                <a:gd name="connsiteX6" fmla="*/ 26488 w 723707"/>
                <a:gd name="connsiteY6" fmla="*/ 475043 h 740897"/>
                <a:gd name="connsiteX7" fmla="*/ 42786 w 723707"/>
                <a:gd name="connsiteY7" fmla="*/ 458703 h 740897"/>
                <a:gd name="connsiteX8" fmla="*/ 76036 w 723707"/>
                <a:gd name="connsiteY8" fmla="*/ 458703 h 740897"/>
                <a:gd name="connsiteX9" fmla="*/ 92334 w 723707"/>
                <a:gd name="connsiteY9" fmla="*/ 458703 h 740897"/>
                <a:gd name="connsiteX10" fmla="*/ 109285 w 723707"/>
                <a:gd name="connsiteY10" fmla="*/ 458703 h 740897"/>
                <a:gd name="connsiteX11" fmla="*/ 280745 w 723707"/>
                <a:gd name="connsiteY11" fmla="*/ 458703 h 740897"/>
                <a:gd name="connsiteX12" fmla="*/ 299000 w 723707"/>
                <a:gd name="connsiteY12" fmla="*/ 507069 h 740897"/>
                <a:gd name="connsiteX13" fmla="*/ 230546 w 723707"/>
                <a:gd name="connsiteY13" fmla="*/ 575042 h 740897"/>
                <a:gd name="connsiteX14" fmla="*/ 530439 w 723707"/>
                <a:gd name="connsiteY14" fmla="*/ 539748 h 740897"/>
                <a:gd name="connsiteX15" fmla="*/ 600849 w 723707"/>
                <a:gd name="connsiteY15" fmla="*/ 350860 h 740897"/>
                <a:gd name="connsiteX16" fmla="*/ 667983 w 723707"/>
                <a:gd name="connsiteY16" fmla="*/ 431 h 740897"/>
                <a:gd name="connsiteX17" fmla="*/ 697871 w 723707"/>
                <a:gd name="connsiteY17" fmla="*/ 29750 h 740897"/>
                <a:gd name="connsiteX18" fmla="*/ 697871 w 723707"/>
                <a:gd name="connsiteY18" fmla="*/ 266349 h 740897"/>
                <a:gd name="connsiteX19" fmla="*/ 680921 w 723707"/>
                <a:gd name="connsiteY19" fmla="*/ 282689 h 740897"/>
                <a:gd name="connsiteX20" fmla="*/ 647020 w 723707"/>
                <a:gd name="connsiteY20" fmla="*/ 282689 h 740897"/>
                <a:gd name="connsiteX21" fmla="*/ 630721 w 723707"/>
                <a:gd name="connsiteY21" fmla="*/ 282689 h 740897"/>
                <a:gd name="connsiteX22" fmla="*/ 614422 w 723707"/>
                <a:gd name="connsiteY22" fmla="*/ 282689 h 740897"/>
                <a:gd name="connsiteX23" fmla="*/ 442310 w 723707"/>
                <a:gd name="connsiteY23" fmla="*/ 282689 h 740897"/>
                <a:gd name="connsiteX24" fmla="*/ 424707 w 723707"/>
                <a:gd name="connsiteY24" fmla="*/ 234977 h 740897"/>
                <a:gd name="connsiteX25" fmla="*/ 493161 w 723707"/>
                <a:gd name="connsiteY25" fmla="*/ 166350 h 740897"/>
                <a:gd name="connsiteX26" fmla="*/ 193268 w 723707"/>
                <a:gd name="connsiteY26" fmla="*/ 201644 h 740897"/>
                <a:gd name="connsiteX27" fmla="*/ 122858 w 723707"/>
                <a:gd name="connsiteY27" fmla="*/ 390532 h 740897"/>
                <a:gd name="connsiteX28" fmla="*/ 293 w 723707"/>
                <a:gd name="connsiteY28" fmla="*/ 390532 h 740897"/>
                <a:gd name="connsiteX29" fmla="*/ 107211 w 723707"/>
                <a:gd name="connsiteY29" fmla="*/ 115370 h 740897"/>
                <a:gd name="connsiteX30" fmla="*/ 581173 w 723707"/>
                <a:gd name="connsiteY30" fmla="*/ 78116 h 740897"/>
                <a:gd name="connsiteX31" fmla="*/ 650279 w 723707"/>
                <a:gd name="connsiteY31" fmla="*/ 10796 h 740897"/>
                <a:gd name="connsiteX32" fmla="*/ 667983 w 723707"/>
                <a:gd name="connsiteY32" fmla="*/ 431 h 74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3707" h="740897">
                  <a:moveTo>
                    <a:pt x="600849" y="350860"/>
                  </a:moveTo>
                  <a:lnTo>
                    <a:pt x="723414" y="350860"/>
                  </a:lnTo>
                  <a:cubicBezTo>
                    <a:pt x="727326" y="450206"/>
                    <a:pt x="692121" y="550206"/>
                    <a:pt x="616496" y="626022"/>
                  </a:cubicBezTo>
                  <a:cubicBezTo>
                    <a:pt x="487411" y="756087"/>
                    <a:pt x="285309" y="767852"/>
                    <a:pt x="141882" y="663277"/>
                  </a:cubicBezTo>
                  <a:cubicBezTo>
                    <a:pt x="113848" y="690728"/>
                    <a:pt x="73428" y="729943"/>
                    <a:pt x="73428" y="729943"/>
                  </a:cubicBezTo>
                  <a:cubicBezTo>
                    <a:pt x="48654" y="754126"/>
                    <a:pt x="25184" y="733865"/>
                    <a:pt x="26488" y="711643"/>
                  </a:cubicBezTo>
                  <a:lnTo>
                    <a:pt x="26488" y="475043"/>
                  </a:lnTo>
                  <a:cubicBezTo>
                    <a:pt x="26488" y="465892"/>
                    <a:pt x="33659" y="458703"/>
                    <a:pt x="42786" y="458703"/>
                  </a:cubicBezTo>
                  <a:lnTo>
                    <a:pt x="76036" y="458703"/>
                  </a:lnTo>
                  <a:lnTo>
                    <a:pt x="92334" y="458703"/>
                  </a:lnTo>
                  <a:cubicBezTo>
                    <a:pt x="92334" y="458703"/>
                    <a:pt x="100157" y="458703"/>
                    <a:pt x="109285" y="458703"/>
                  </a:cubicBezTo>
                  <a:lnTo>
                    <a:pt x="280745" y="458703"/>
                  </a:lnTo>
                  <a:cubicBezTo>
                    <a:pt x="295740" y="457396"/>
                    <a:pt x="324426" y="475696"/>
                    <a:pt x="299000" y="507069"/>
                  </a:cubicBezTo>
                  <a:cubicBezTo>
                    <a:pt x="299000" y="507069"/>
                    <a:pt x="262491" y="543670"/>
                    <a:pt x="230546" y="575042"/>
                  </a:cubicBezTo>
                  <a:cubicBezTo>
                    <a:pt x="324426" y="633212"/>
                    <a:pt x="448947" y="621447"/>
                    <a:pt x="530439" y="539748"/>
                  </a:cubicBezTo>
                  <a:cubicBezTo>
                    <a:pt x="581943" y="487461"/>
                    <a:pt x="605413" y="418180"/>
                    <a:pt x="600849" y="350860"/>
                  </a:cubicBezTo>
                  <a:close/>
                  <a:moveTo>
                    <a:pt x="667983" y="431"/>
                  </a:moveTo>
                  <a:cubicBezTo>
                    <a:pt x="684914" y="-2847"/>
                    <a:pt x="698360" y="13084"/>
                    <a:pt x="697871" y="29750"/>
                  </a:cubicBezTo>
                  <a:lnTo>
                    <a:pt x="697871" y="266349"/>
                  </a:lnTo>
                  <a:cubicBezTo>
                    <a:pt x="697871" y="275500"/>
                    <a:pt x="690048" y="282689"/>
                    <a:pt x="680921" y="282689"/>
                  </a:cubicBezTo>
                  <a:lnTo>
                    <a:pt x="647020" y="282689"/>
                  </a:lnTo>
                  <a:lnTo>
                    <a:pt x="630721" y="282689"/>
                  </a:lnTo>
                  <a:cubicBezTo>
                    <a:pt x="630721" y="282689"/>
                    <a:pt x="623550" y="282689"/>
                    <a:pt x="614422" y="282689"/>
                  </a:cubicBezTo>
                  <a:lnTo>
                    <a:pt x="442310" y="282689"/>
                  </a:lnTo>
                  <a:cubicBezTo>
                    <a:pt x="427967" y="283343"/>
                    <a:pt x="398630" y="265696"/>
                    <a:pt x="424707" y="234977"/>
                  </a:cubicBezTo>
                  <a:cubicBezTo>
                    <a:pt x="424707" y="234977"/>
                    <a:pt x="461216" y="197723"/>
                    <a:pt x="493161" y="166350"/>
                  </a:cubicBezTo>
                  <a:cubicBezTo>
                    <a:pt x="399281" y="108835"/>
                    <a:pt x="274760" y="120599"/>
                    <a:pt x="193268" y="201644"/>
                  </a:cubicBezTo>
                  <a:cubicBezTo>
                    <a:pt x="141764" y="253931"/>
                    <a:pt x="118294" y="322558"/>
                    <a:pt x="122858" y="390532"/>
                  </a:cubicBezTo>
                  <a:lnTo>
                    <a:pt x="293" y="390532"/>
                  </a:lnTo>
                  <a:cubicBezTo>
                    <a:pt x="-3619" y="291186"/>
                    <a:pt x="31586" y="190533"/>
                    <a:pt x="107211" y="115370"/>
                  </a:cubicBezTo>
                  <a:cubicBezTo>
                    <a:pt x="236296" y="-14694"/>
                    <a:pt x="438398" y="-26458"/>
                    <a:pt x="581173" y="78116"/>
                  </a:cubicBezTo>
                  <a:cubicBezTo>
                    <a:pt x="609207" y="50665"/>
                    <a:pt x="650279" y="10796"/>
                    <a:pt x="650279" y="10796"/>
                  </a:cubicBezTo>
                  <a:cubicBezTo>
                    <a:pt x="656310" y="4751"/>
                    <a:pt x="662340" y="1524"/>
                    <a:pt x="667983" y="431"/>
                  </a:cubicBezTo>
                  <a:close/>
                </a:path>
              </a:pathLst>
            </a:custGeom>
            <a:solidFill>
              <a:schemeClr val="accent4"/>
            </a:solidFill>
            <a:ln>
              <a:noFill/>
            </a:ln>
            <a:effectLst/>
          </p:spPr>
          <p:txBody>
            <a:bodyPr anchor="ctr"/>
            <a:lstStyle/>
            <a:p>
              <a:pPr>
                <a:defRPr/>
              </a:pPr>
              <a:endParaRPr lang="en-US" sz="2449"/>
            </a:p>
          </p:txBody>
        </p:sp>
        <p:sp>
          <p:nvSpPr>
            <p:cNvPr id="27" name="Freeform 31">
              <a:extLst>
                <a:ext uri="{FF2B5EF4-FFF2-40B4-BE49-F238E27FC236}">
                  <a16:creationId xmlns:a16="http://schemas.microsoft.com/office/drawing/2014/main" id="{990B5042-9C9A-E241-BF8B-B44D4996CACC}"/>
                </a:ext>
              </a:extLst>
            </p:cNvPr>
            <p:cNvSpPr>
              <a:spLocks noChangeArrowheads="1"/>
            </p:cNvSpPr>
            <p:nvPr/>
          </p:nvSpPr>
          <p:spPr bwMode="auto">
            <a:xfrm>
              <a:off x="5289948" y="3027761"/>
              <a:ext cx="355997" cy="322659"/>
            </a:xfrm>
            <a:custGeom>
              <a:avLst/>
              <a:gdLst>
                <a:gd name="T0" fmla="*/ 1054 w 1500"/>
                <a:gd name="T1" fmla="*/ 924 h 1361"/>
                <a:gd name="T2" fmla="*/ 402 w 1500"/>
                <a:gd name="T3" fmla="*/ 501 h 1361"/>
                <a:gd name="T4" fmla="*/ 402 w 1500"/>
                <a:gd name="T5" fmla="*/ 501 h 1361"/>
                <a:gd name="T6" fmla="*/ 390 w 1500"/>
                <a:gd name="T7" fmla="*/ 448 h 1361"/>
                <a:gd name="T8" fmla="*/ 390 w 1500"/>
                <a:gd name="T9" fmla="*/ 448 h 1361"/>
                <a:gd name="T10" fmla="*/ 444 w 1500"/>
                <a:gd name="T11" fmla="*/ 436 h 1361"/>
                <a:gd name="T12" fmla="*/ 1096 w 1500"/>
                <a:gd name="T13" fmla="*/ 859 h 1361"/>
                <a:gd name="T14" fmla="*/ 1096 w 1500"/>
                <a:gd name="T15" fmla="*/ 859 h 1361"/>
                <a:gd name="T16" fmla="*/ 1108 w 1500"/>
                <a:gd name="T17" fmla="*/ 912 h 1361"/>
                <a:gd name="T18" fmla="*/ 1108 w 1500"/>
                <a:gd name="T19" fmla="*/ 912 h 1361"/>
                <a:gd name="T20" fmla="*/ 1054 w 1500"/>
                <a:gd name="T21" fmla="*/ 924 h 1361"/>
                <a:gd name="T22" fmla="*/ 578 w 1500"/>
                <a:gd name="T23" fmla="*/ 801 h 1361"/>
                <a:gd name="T24" fmla="*/ 317 w 1500"/>
                <a:gd name="T25" fmla="*/ 632 h 1361"/>
                <a:gd name="T26" fmla="*/ 317 w 1500"/>
                <a:gd name="T27" fmla="*/ 632 h 1361"/>
                <a:gd name="T28" fmla="*/ 305 w 1500"/>
                <a:gd name="T29" fmla="*/ 578 h 1361"/>
                <a:gd name="T30" fmla="*/ 305 w 1500"/>
                <a:gd name="T31" fmla="*/ 578 h 1361"/>
                <a:gd name="T32" fmla="*/ 359 w 1500"/>
                <a:gd name="T33" fmla="*/ 566 h 1361"/>
                <a:gd name="T34" fmla="*/ 621 w 1500"/>
                <a:gd name="T35" fmla="*/ 736 h 1361"/>
                <a:gd name="T36" fmla="*/ 621 w 1500"/>
                <a:gd name="T37" fmla="*/ 736 h 1361"/>
                <a:gd name="T38" fmla="*/ 632 w 1500"/>
                <a:gd name="T39" fmla="*/ 790 h 1361"/>
                <a:gd name="T40" fmla="*/ 632 w 1500"/>
                <a:gd name="T41" fmla="*/ 790 h 1361"/>
                <a:gd name="T42" fmla="*/ 578 w 1500"/>
                <a:gd name="T43" fmla="*/ 801 h 1361"/>
                <a:gd name="T44" fmla="*/ 528 w 1500"/>
                <a:gd name="T45" fmla="*/ 306 h 1361"/>
                <a:gd name="T46" fmla="*/ 1051 w 1500"/>
                <a:gd name="T47" fmla="*/ 644 h 1361"/>
                <a:gd name="T48" fmla="*/ 1051 w 1500"/>
                <a:gd name="T49" fmla="*/ 644 h 1361"/>
                <a:gd name="T50" fmla="*/ 1062 w 1500"/>
                <a:gd name="T51" fmla="*/ 697 h 1361"/>
                <a:gd name="T52" fmla="*/ 1062 w 1500"/>
                <a:gd name="T53" fmla="*/ 697 h 1361"/>
                <a:gd name="T54" fmla="*/ 1008 w 1500"/>
                <a:gd name="T55" fmla="*/ 709 h 1361"/>
                <a:gd name="T56" fmla="*/ 486 w 1500"/>
                <a:gd name="T57" fmla="*/ 371 h 1361"/>
                <a:gd name="T58" fmla="*/ 486 w 1500"/>
                <a:gd name="T59" fmla="*/ 371 h 1361"/>
                <a:gd name="T60" fmla="*/ 475 w 1500"/>
                <a:gd name="T61" fmla="*/ 317 h 1361"/>
                <a:gd name="T62" fmla="*/ 475 w 1500"/>
                <a:gd name="T63" fmla="*/ 317 h 1361"/>
                <a:gd name="T64" fmla="*/ 528 w 1500"/>
                <a:gd name="T65" fmla="*/ 306 h 1361"/>
                <a:gd name="T66" fmla="*/ 1406 w 1500"/>
                <a:gd name="T67" fmla="*/ 596 h 1361"/>
                <a:gd name="T68" fmla="*/ 557 w 1500"/>
                <a:gd name="T69" fmla="*/ 47 h 1361"/>
                <a:gd name="T70" fmla="*/ 557 w 1500"/>
                <a:gd name="T71" fmla="*/ 47 h 1361"/>
                <a:gd name="T72" fmla="*/ 342 w 1500"/>
                <a:gd name="T73" fmla="*/ 92 h 1361"/>
                <a:gd name="T74" fmla="*/ 46 w 1500"/>
                <a:gd name="T75" fmla="*/ 549 h 1361"/>
                <a:gd name="T76" fmla="*/ 46 w 1500"/>
                <a:gd name="T77" fmla="*/ 549 h 1361"/>
                <a:gd name="T78" fmla="*/ 92 w 1500"/>
                <a:gd name="T79" fmla="*/ 764 h 1361"/>
                <a:gd name="T80" fmla="*/ 158 w 1500"/>
                <a:gd name="T81" fmla="*/ 807 h 1361"/>
                <a:gd name="T82" fmla="*/ 10 w 1500"/>
                <a:gd name="T83" fmla="*/ 1035 h 1361"/>
                <a:gd name="T84" fmla="*/ 10 w 1500"/>
                <a:gd name="T85" fmla="*/ 1035 h 1361"/>
                <a:gd name="T86" fmla="*/ 4 w 1500"/>
                <a:gd name="T87" fmla="*/ 1064 h 1361"/>
                <a:gd name="T88" fmla="*/ 4 w 1500"/>
                <a:gd name="T89" fmla="*/ 1064 h 1361"/>
                <a:gd name="T90" fmla="*/ 50 w 1500"/>
                <a:gd name="T91" fmla="*/ 1094 h 1361"/>
                <a:gd name="T92" fmla="*/ 484 w 1500"/>
                <a:gd name="T93" fmla="*/ 1018 h 1361"/>
                <a:gd name="T94" fmla="*/ 941 w 1500"/>
                <a:gd name="T95" fmla="*/ 1314 h 1361"/>
                <a:gd name="T96" fmla="*/ 941 w 1500"/>
                <a:gd name="T97" fmla="*/ 1314 h 1361"/>
                <a:gd name="T98" fmla="*/ 1156 w 1500"/>
                <a:gd name="T99" fmla="*/ 1268 h 1361"/>
                <a:gd name="T100" fmla="*/ 1452 w 1500"/>
                <a:gd name="T101" fmla="*/ 811 h 1361"/>
                <a:gd name="T102" fmla="*/ 1452 w 1500"/>
                <a:gd name="T103" fmla="*/ 811 h 1361"/>
                <a:gd name="T104" fmla="*/ 1406 w 1500"/>
                <a:gd name="T105" fmla="*/ 596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00" h="1361">
                  <a:moveTo>
                    <a:pt x="1054" y="924"/>
                  </a:moveTo>
                  <a:lnTo>
                    <a:pt x="402" y="501"/>
                  </a:lnTo>
                  <a:lnTo>
                    <a:pt x="402" y="501"/>
                  </a:lnTo>
                  <a:cubicBezTo>
                    <a:pt x="383" y="489"/>
                    <a:pt x="379" y="466"/>
                    <a:pt x="390" y="448"/>
                  </a:cubicBezTo>
                  <a:lnTo>
                    <a:pt x="390" y="448"/>
                  </a:lnTo>
                  <a:cubicBezTo>
                    <a:pt x="402" y="429"/>
                    <a:pt x="426" y="424"/>
                    <a:pt x="444" y="436"/>
                  </a:cubicBezTo>
                  <a:lnTo>
                    <a:pt x="1096" y="859"/>
                  </a:lnTo>
                  <a:lnTo>
                    <a:pt x="1096" y="859"/>
                  </a:lnTo>
                  <a:cubicBezTo>
                    <a:pt x="1115" y="871"/>
                    <a:pt x="1120" y="895"/>
                    <a:pt x="1108" y="912"/>
                  </a:cubicBezTo>
                  <a:lnTo>
                    <a:pt x="1108" y="912"/>
                  </a:lnTo>
                  <a:cubicBezTo>
                    <a:pt x="1096" y="931"/>
                    <a:pt x="1072" y="936"/>
                    <a:pt x="1054" y="924"/>
                  </a:cubicBezTo>
                  <a:close/>
                  <a:moveTo>
                    <a:pt x="578" y="801"/>
                  </a:moveTo>
                  <a:lnTo>
                    <a:pt x="317" y="632"/>
                  </a:lnTo>
                  <a:lnTo>
                    <a:pt x="317" y="632"/>
                  </a:lnTo>
                  <a:cubicBezTo>
                    <a:pt x="299" y="620"/>
                    <a:pt x="294" y="596"/>
                    <a:pt x="305" y="578"/>
                  </a:cubicBezTo>
                  <a:lnTo>
                    <a:pt x="305" y="578"/>
                  </a:lnTo>
                  <a:cubicBezTo>
                    <a:pt x="317" y="560"/>
                    <a:pt x="341" y="555"/>
                    <a:pt x="359" y="566"/>
                  </a:cubicBezTo>
                  <a:lnTo>
                    <a:pt x="621" y="736"/>
                  </a:lnTo>
                  <a:lnTo>
                    <a:pt x="621" y="736"/>
                  </a:lnTo>
                  <a:cubicBezTo>
                    <a:pt x="638" y="747"/>
                    <a:pt x="644" y="771"/>
                    <a:pt x="632" y="790"/>
                  </a:cubicBezTo>
                  <a:lnTo>
                    <a:pt x="632" y="790"/>
                  </a:lnTo>
                  <a:cubicBezTo>
                    <a:pt x="620" y="808"/>
                    <a:pt x="596" y="812"/>
                    <a:pt x="578" y="801"/>
                  </a:cubicBezTo>
                  <a:close/>
                  <a:moveTo>
                    <a:pt x="528" y="306"/>
                  </a:moveTo>
                  <a:lnTo>
                    <a:pt x="1051" y="644"/>
                  </a:lnTo>
                  <a:lnTo>
                    <a:pt x="1051" y="644"/>
                  </a:lnTo>
                  <a:cubicBezTo>
                    <a:pt x="1069" y="656"/>
                    <a:pt x="1073" y="680"/>
                    <a:pt x="1062" y="697"/>
                  </a:cubicBezTo>
                  <a:lnTo>
                    <a:pt x="1062" y="697"/>
                  </a:lnTo>
                  <a:cubicBezTo>
                    <a:pt x="1051" y="716"/>
                    <a:pt x="1026" y="721"/>
                    <a:pt x="1008" y="709"/>
                  </a:cubicBezTo>
                  <a:lnTo>
                    <a:pt x="486" y="371"/>
                  </a:lnTo>
                  <a:lnTo>
                    <a:pt x="486" y="371"/>
                  </a:lnTo>
                  <a:cubicBezTo>
                    <a:pt x="468" y="359"/>
                    <a:pt x="463" y="335"/>
                    <a:pt x="475" y="317"/>
                  </a:cubicBezTo>
                  <a:lnTo>
                    <a:pt x="475" y="317"/>
                  </a:lnTo>
                  <a:cubicBezTo>
                    <a:pt x="486" y="299"/>
                    <a:pt x="510" y="294"/>
                    <a:pt x="528" y="306"/>
                  </a:cubicBezTo>
                  <a:close/>
                  <a:moveTo>
                    <a:pt x="1406" y="596"/>
                  </a:moveTo>
                  <a:lnTo>
                    <a:pt x="557" y="47"/>
                  </a:lnTo>
                  <a:lnTo>
                    <a:pt x="557" y="47"/>
                  </a:lnTo>
                  <a:cubicBezTo>
                    <a:pt x="485" y="0"/>
                    <a:pt x="389" y="20"/>
                    <a:pt x="342" y="92"/>
                  </a:cubicBezTo>
                  <a:lnTo>
                    <a:pt x="46" y="549"/>
                  </a:lnTo>
                  <a:lnTo>
                    <a:pt x="46" y="549"/>
                  </a:lnTo>
                  <a:cubicBezTo>
                    <a:pt x="0" y="621"/>
                    <a:pt x="20" y="718"/>
                    <a:pt x="92" y="764"/>
                  </a:cubicBezTo>
                  <a:lnTo>
                    <a:pt x="158" y="807"/>
                  </a:lnTo>
                  <a:lnTo>
                    <a:pt x="10" y="1035"/>
                  </a:lnTo>
                  <a:lnTo>
                    <a:pt x="10" y="1035"/>
                  </a:lnTo>
                  <a:cubicBezTo>
                    <a:pt x="4" y="1043"/>
                    <a:pt x="2" y="1054"/>
                    <a:pt x="4" y="1064"/>
                  </a:cubicBezTo>
                  <a:lnTo>
                    <a:pt x="4" y="1064"/>
                  </a:lnTo>
                  <a:cubicBezTo>
                    <a:pt x="9" y="1086"/>
                    <a:pt x="29" y="1098"/>
                    <a:pt x="50" y="1094"/>
                  </a:cubicBezTo>
                  <a:lnTo>
                    <a:pt x="484" y="1018"/>
                  </a:lnTo>
                  <a:lnTo>
                    <a:pt x="941" y="1314"/>
                  </a:lnTo>
                  <a:lnTo>
                    <a:pt x="941" y="1314"/>
                  </a:lnTo>
                  <a:cubicBezTo>
                    <a:pt x="1013" y="1360"/>
                    <a:pt x="1109" y="1340"/>
                    <a:pt x="1156" y="1268"/>
                  </a:cubicBezTo>
                  <a:lnTo>
                    <a:pt x="1452" y="811"/>
                  </a:lnTo>
                  <a:lnTo>
                    <a:pt x="1452" y="811"/>
                  </a:lnTo>
                  <a:cubicBezTo>
                    <a:pt x="1499" y="739"/>
                    <a:pt x="1478" y="643"/>
                    <a:pt x="1406" y="596"/>
                  </a:cubicBezTo>
                  <a:close/>
                </a:path>
              </a:pathLst>
            </a:custGeom>
            <a:solidFill>
              <a:schemeClr val="accent1"/>
            </a:solidFill>
            <a:ln>
              <a:noFill/>
            </a:ln>
            <a:effectLst/>
          </p:spPr>
          <p:txBody>
            <a:bodyPr wrap="none" anchor="ctr"/>
            <a:lstStyle/>
            <a:p>
              <a:pPr>
                <a:defRPr/>
              </a:pPr>
              <a:endParaRPr lang="en-US" sz="2449"/>
            </a:p>
          </p:txBody>
        </p:sp>
        <p:sp>
          <p:nvSpPr>
            <p:cNvPr id="28" name="Freeform 27">
              <a:extLst>
                <a:ext uri="{FF2B5EF4-FFF2-40B4-BE49-F238E27FC236}">
                  <a16:creationId xmlns:a16="http://schemas.microsoft.com/office/drawing/2014/main" id="{AED75B3A-F327-6D4A-8CFF-62C51B6CDC17}"/>
                </a:ext>
              </a:extLst>
            </p:cNvPr>
            <p:cNvSpPr>
              <a:spLocks noChangeArrowheads="1"/>
            </p:cNvSpPr>
            <p:nvPr/>
          </p:nvSpPr>
          <p:spPr bwMode="auto">
            <a:xfrm>
              <a:off x="5233987" y="5428061"/>
              <a:ext cx="304800" cy="309563"/>
            </a:xfrm>
            <a:custGeom>
              <a:avLst/>
              <a:gdLst>
                <a:gd name="connsiteX0" fmla="*/ 289734 w 837513"/>
                <a:gd name="connsiteY0" fmla="*/ 374474 h 851915"/>
                <a:gd name="connsiteX1" fmla="*/ 105952 w 837513"/>
                <a:gd name="connsiteY1" fmla="*/ 562834 h 851915"/>
                <a:gd name="connsiteX2" fmla="*/ 294966 w 837513"/>
                <a:gd name="connsiteY2" fmla="*/ 746616 h 851915"/>
                <a:gd name="connsiteX3" fmla="*/ 478094 w 837513"/>
                <a:gd name="connsiteY3" fmla="*/ 557602 h 851915"/>
                <a:gd name="connsiteX4" fmla="*/ 289734 w 837513"/>
                <a:gd name="connsiteY4" fmla="*/ 374474 h 851915"/>
                <a:gd name="connsiteX5" fmla="*/ 333554 w 837513"/>
                <a:gd name="connsiteY5" fmla="*/ 267867 h 851915"/>
                <a:gd name="connsiteX6" fmla="*/ 334208 w 837513"/>
                <a:gd name="connsiteY6" fmla="*/ 312341 h 851915"/>
                <a:gd name="connsiteX7" fmla="*/ 431658 w 837513"/>
                <a:gd name="connsiteY7" fmla="*/ 350275 h 851915"/>
                <a:gd name="connsiteX8" fmla="*/ 461743 w 837513"/>
                <a:gd name="connsiteY8" fmla="*/ 319535 h 851915"/>
                <a:gd name="connsiteX9" fmla="*/ 527800 w 837513"/>
                <a:gd name="connsiteY9" fmla="*/ 382976 h 851915"/>
                <a:gd name="connsiteX10" fmla="*/ 497714 w 837513"/>
                <a:gd name="connsiteY10" fmla="*/ 414370 h 851915"/>
                <a:gd name="connsiteX11" fmla="*/ 539572 w 837513"/>
                <a:gd name="connsiteY11" fmla="*/ 510512 h 851915"/>
                <a:gd name="connsiteX12" fmla="*/ 582738 w 837513"/>
                <a:gd name="connsiteY12" fmla="*/ 509858 h 851915"/>
                <a:gd name="connsiteX13" fmla="*/ 584046 w 837513"/>
                <a:gd name="connsiteY13" fmla="*/ 602076 h 851915"/>
                <a:gd name="connsiteX14" fmla="*/ 540226 w 837513"/>
                <a:gd name="connsiteY14" fmla="*/ 602730 h 851915"/>
                <a:gd name="connsiteX15" fmla="*/ 501639 w 837513"/>
                <a:gd name="connsiteY15" fmla="*/ 700180 h 851915"/>
                <a:gd name="connsiteX16" fmla="*/ 533032 w 837513"/>
                <a:gd name="connsiteY16" fmla="*/ 730266 h 851915"/>
                <a:gd name="connsiteX17" fmla="*/ 468937 w 837513"/>
                <a:gd name="connsiteY17" fmla="*/ 796322 h 851915"/>
                <a:gd name="connsiteX18" fmla="*/ 437544 w 837513"/>
                <a:gd name="connsiteY18" fmla="*/ 766237 h 851915"/>
                <a:gd name="connsiteX19" fmla="*/ 342056 w 837513"/>
                <a:gd name="connsiteY19" fmla="*/ 807441 h 851915"/>
                <a:gd name="connsiteX20" fmla="*/ 342710 w 837513"/>
                <a:gd name="connsiteY20" fmla="*/ 850607 h 851915"/>
                <a:gd name="connsiteX21" fmla="*/ 250492 w 837513"/>
                <a:gd name="connsiteY21" fmla="*/ 851915 h 851915"/>
                <a:gd name="connsiteX22" fmla="*/ 249838 w 837513"/>
                <a:gd name="connsiteY22" fmla="*/ 808749 h 851915"/>
                <a:gd name="connsiteX23" fmla="*/ 152388 w 837513"/>
                <a:gd name="connsiteY23" fmla="*/ 770161 h 851915"/>
                <a:gd name="connsiteX24" fmla="*/ 122303 w 837513"/>
                <a:gd name="connsiteY24" fmla="*/ 801555 h 851915"/>
                <a:gd name="connsiteX25" fmla="*/ 56246 w 837513"/>
                <a:gd name="connsiteY25" fmla="*/ 737460 h 851915"/>
                <a:gd name="connsiteX26" fmla="*/ 86332 w 837513"/>
                <a:gd name="connsiteY26" fmla="*/ 706066 h 851915"/>
                <a:gd name="connsiteX27" fmla="*/ 45128 w 837513"/>
                <a:gd name="connsiteY27" fmla="*/ 609924 h 851915"/>
                <a:gd name="connsiteX28" fmla="*/ 1308 w 837513"/>
                <a:gd name="connsiteY28" fmla="*/ 610578 h 851915"/>
                <a:gd name="connsiteX29" fmla="*/ 0 w 837513"/>
                <a:gd name="connsiteY29" fmla="*/ 519014 h 851915"/>
                <a:gd name="connsiteX30" fmla="*/ 43820 w 837513"/>
                <a:gd name="connsiteY30" fmla="*/ 517706 h 851915"/>
                <a:gd name="connsiteX31" fmla="*/ 82407 w 837513"/>
                <a:gd name="connsiteY31" fmla="*/ 420910 h 851915"/>
                <a:gd name="connsiteX32" fmla="*/ 51014 w 837513"/>
                <a:gd name="connsiteY32" fmla="*/ 390824 h 851915"/>
                <a:gd name="connsiteX33" fmla="*/ 115109 w 837513"/>
                <a:gd name="connsiteY33" fmla="*/ 324114 h 851915"/>
                <a:gd name="connsiteX34" fmla="*/ 146502 w 837513"/>
                <a:gd name="connsiteY34" fmla="*/ 354853 h 851915"/>
                <a:gd name="connsiteX35" fmla="*/ 242644 w 837513"/>
                <a:gd name="connsiteY35" fmla="*/ 312995 h 851915"/>
                <a:gd name="connsiteX36" fmla="*/ 241990 w 837513"/>
                <a:gd name="connsiteY36" fmla="*/ 269829 h 851915"/>
                <a:gd name="connsiteX37" fmla="*/ 637790 w 837513"/>
                <a:gd name="connsiteY37" fmla="*/ 82181 h 851915"/>
                <a:gd name="connsiteX38" fmla="*/ 592607 w 837513"/>
                <a:gd name="connsiteY38" fmla="*/ 91965 h 851915"/>
                <a:gd name="connsiteX39" fmla="*/ 533672 w 837513"/>
                <a:gd name="connsiteY39" fmla="*/ 243935 h 851915"/>
                <a:gd name="connsiteX40" fmla="*/ 641064 w 837513"/>
                <a:gd name="connsiteY40" fmla="*/ 311767 h 851915"/>
                <a:gd name="connsiteX41" fmla="*/ 685593 w 837513"/>
                <a:gd name="connsiteY41" fmla="*/ 301984 h 851915"/>
                <a:gd name="connsiteX42" fmla="*/ 744527 w 837513"/>
                <a:gd name="connsiteY42" fmla="*/ 150014 h 851915"/>
                <a:gd name="connsiteX43" fmla="*/ 637790 w 837513"/>
                <a:gd name="connsiteY43" fmla="*/ 82181 h 851915"/>
                <a:gd name="connsiteX44" fmla="*/ 675770 w 837513"/>
                <a:gd name="connsiteY44" fmla="*/ 0 h 851915"/>
                <a:gd name="connsiteX45" fmla="*/ 744527 w 837513"/>
                <a:gd name="connsiteY45" fmla="*/ 26089 h 851915"/>
                <a:gd name="connsiteX46" fmla="*/ 734050 w 837513"/>
                <a:gd name="connsiteY46" fmla="*/ 54135 h 851915"/>
                <a:gd name="connsiteX47" fmla="*/ 777924 w 837513"/>
                <a:gd name="connsiteY47" fmla="*/ 95226 h 851915"/>
                <a:gd name="connsiteX48" fmla="*/ 805426 w 837513"/>
                <a:gd name="connsiteY48" fmla="*/ 82834 h 851915"/>
                <a:gd name="connsiteX49" fmla="*/ 834894 w 837513"/>
                <a:gd name="connsiteY49" fmla="*/ 150666 h 851915"/>
                <a:gd name="connsiteX50" fmla="*/ 808046 w 837513"/>
                <a:gd name="connsiteY50" fmla="*/ 162406 h 851915"/>
                <a:gd name="connsiteX51" fmla="*/ 809355 w 837513"/>
                <a:gd name="connsiteY51" fmla="*/ 223064 h 851915"/>
                <a:gd name="connsiteX52" fmla="*/ 837513 w 837513"/>
                <a:gd name="connsiteY52" fmla="*/ 233499 h 851915"/>
                <a:gd name="connsiteX53" fmla="*/ 810665 w 837513"/>
                <a:gd name="connsiteY53" fmla="*/ 301984 h 851915"/>
                <a:gd name="connsiteX54" fmla="*/ 783162 w 837513"/>
                <a:gd name="connsiteY54" fmla="*/ 291548 h 851915"/>
                <a:gd name="connsiteX55" fmla="*/ 741253 w 837513"/>
                <a:gd name="connsiteY55" fmla="*/ 335248 h 851915"/>
                <a:gd name="connsiteX56" fmla="*/ 753040 w 837513"/>
                <a:gd name="connsiteY56" fmla="*/ 362642 h 851915"/>
                <a:gd name="connsiteX57" fmla="*/ 685593 w 837513"/>
                <a:gd name="connsiteY57" fmla="*/ 391992 h 851915"/>
                <a:gd name="connsiteX58" fmla="*/ 673806 w 837513"/>
                <a:gd name="connsiteY58" fmla="*/ 365250 h 851915"/>
                <a:gd name="connsiteX59" fmla="*/ 612906 w 837513"/>
                <a:gd name="connsiteY59" fmla="*/ 366555 h 851915"/>
                <a:gd name="connsiteX60" fmla="*/ 602429 w 837513"/>
                <a:gd name="connsiteY60" fmla="*/ 393949 h 851915"/>
                <a:gd name="connsiteX61" fmla="*/ 533672 w 837513"/>
                <a:gd name="connsiteY61" fmla="*/ 367859 h 851915"/>
                <a:gd name="connsiteX62" fmla="*/ 544804 w 837513"/>
                <a:gd name="connsiteY62" fmla="*/ 339813 h 851915"/>
                <a:gd name="connsiteX63" fmla="*/ 500276 w 837513"/>
                <a:gd name="connsiteY63" fmla="*/ 298723 h 851915"/>
                <a:gd name="connsiteX64" fmla="*/ 473428 w 837513"/>
                <a:gd name="connsiteY64" fmla="*/ 311115 h 851915"/>
                <a:gd name="connsiteX65" fmla="*/ 443305 w 837513"/>
                <a:gd name="connsiteY65" fmla="*/ 243283 h 851915"/>
                <a:gd name="connsiteX66" fmla="*/ 470808 w 837513"/>
                <a:gd name="connsiteY66" fmla="*/ 231543 h 851915"/>
                <a:gd name="connsiteX67" fmla="*/ 468844 w 837513"/>
                <a:gd name="connsiteY67" fmla="*/ 171537 h 851915"/>
                <a:gd name="connsiteX68" fmla="*/ 440686 w 837513"/>
                <a:gd name="connsiteY68" fmla="*/ 160449 h 851915"/>
                <a:gd name="connsiteX69" fmla="*/ 467534 w 837513"/>
                <a:gd name="connsiteY69" fmla="*/ 91965 h 851915"/>
                <a:gd name="connsiteX70" fmla="*/ 495692 w 837513"/>
                <a:gd name="connsiteY70" fmla="*/ 102401 h 851915"/>
                <a:gd name="connsiteX71" fmla="*/ 536946 w 837513"/>
                <a:gd name="connsiteY71" fmla="*/ 58701 h 851915"/>
                <a:gd name="connsiteX72" fmla="*/ 525159 w 837513"/>
                <a:gd name="connsiteY72" fmla="*/ 31307 h 851915"/>
                <a:gd name="connsiteX73" fmla="*/ 592607 w 837513"/>
                <a:gd name="connsiteY73" fmla="*/ 1304 h 851915"/>
                <a:gd name="connsiteX74" fmla="*/ 605048 w 837513"/>
                <a:gd name="connsiteY74" fmla="*/ 28698 h 851915"/>
                <a:gd name="connsiteX75" fmla="*/ 665293 w 837513"/>
                <a:gd name="connsiteY75" fmla="*/ 27394 h 85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37513" h="851915">
                  <a:moveTo>
                    <a:pt x="289734" y="374474"/>
                  </a:moveTo>
                  <a:cubicBezTo>
                    <a:pt x="186398" y="375782"/>
                    <a:pt x="104644" y="460152"/>
                    <a:pt x="105952" y="562834"/>
                  </a:cubicBezTo>
                  <a:cubicBezTo>
                    <a:pt x="107260" y="665517"/>
                    <a:pt x="191630" y="747924"/>
                    <a:pt x="294966" y="746616"/>
                  </a:cubicBezTo>
                  <a:cubicBezTo>
                    <a:pt x="397648" y="744654"/>
                    <a:pt x="480056" y="660284"/>
                    <a:pt x="478094" y="557602"/>
                  </a:cubicBezTo>
                  <a:cubicBezTo>
                    <a:pt x="476786" y="454919"/>
                    <a:pt x="391762" y="372512"/>
                    <a:pt x="289734" y="374474"/>
                  </a:cubicBezTo>
                  <a:close/>
                  <a:moveTo>
                    <a:pt x="333554" y="267867"/>
                  </a:moveTo>
                  <a:lnTo>
                    <a:pt x="334208" y="312341"/>
                  </a:lnTo>
                  <a:cubicBezTo>
                    <a:pt x="369525" y="317573"/>
                    <a:pt x="402881" y="331308"/>
                    <a:pt x="431658" y="350275"/>
                  </a:cubicBezTo>
                  <a:lnTo>
                    <a:pt x="461743" y="319535"/>
                  </a:lnTo>
                  <a:lnTo>
                    <a:pt x="527800" y="382976"/>
                  </a:lnTo>
                  <a:lnTo>
                    <a:pt x="497714" y="414370"/>
                  </a:lnTo>
                  <a:cubicBezTo>
                    <a:pt x="517989" y="442493"/>
                    <a:pt x="532378" y="475194"/>
                    <a:pt x="539572" y="510512"/>
                  </a:cubicBezTo>
                  <a:lnTo>
                    <a:pt x="582738" y="509858"/>
                  </a:lnTo>
                  <a:lnTo>
                    <a:pt x="584046" y="602076"/>
                  </a:lnTo>
                  <a:lnTo>
                    <a:pt x="540226" y="602730"/>
                  </a:lnTo>
                  <a:cubicBezTo>
                    <a:pt x="534340" y="638047"/>
                    <a:pt x="521259" y="671403"/>
                    <a:pt x="501639" y="700180"/>
                  </a:cubicBezTo>
                  <a:lnTo>
                    <a:pt x="533032" y="730266"/>
                  </a:lnTo>
                  <a:lnTo>
                    <a:pt x="468937" y="796322"/>
                  </a:lnTo>
                  <a:lnTo>
                    <a:pt x="437544" y="766237"/>
                  </a:lnTo>
                  <a:cubicBezTo>
                    <a:pt x="409421" y="785858"/>
                    <a:pt x="376719" y="800247"/>
                    <a:pt x="342056" y="807441"/>
                  </a:cubicBezTo>
                  <a:lnTo>
                    <a:pt x="342710" y="850607"/>
                  </a:lnTo>
                  <a:lnTo>
                    <a:pt x="250492" y="851915"/>
                  </a:lnTo>
                  <a:lnTo>
                    <a:pt x="249838" y="808749"/>
                  </a:lnTo>
                  <a:cubicBezTo>
                    <a:pt x="214521" y="802863"/>
                    <a:pt x="181165" y="789128"/>
                    <a:pt x="152388" y="770161"/>
                  </a:cubicBezTo>
                  <a:lnTo>
                    <a:pt x="122303" y="801555"/>
                  </a:lnTo>
                  <a:lnTo>
                    <a:pt x="56246" y="737460"/>
                  </a:lnTo>
                  <a:lnTo>
                    <a:pt x="86332" y="706066"/>
                  </a:lnTo>
                  <a:cubicBezTo>
                    <a:pt x="66057" y="677943"/>
                    <a:pt x="52322" y="645242"/>
                    <a:pt x="45128" y="609924"/>
                  </a:cubicBezTo>
                  <a:lnTo>
                    <a:pt x="1308" y="610578"/>
                  </a:lnTo>
                  <a:lnTo>
                    <a:pt x="0" y="519014"/>
                  </a:lnTo>
                  <a:lnTo>
                    <a:pt x="43820" y="517706"/>
                  </a:lnTo>
                  <a:cubicBezTo>
                    <a:pt x="49706" y="482389"/>
                    <a:pt x="63441" y="449687"/>
                    <a:pt x="82407" y="420910"/>
                  </a:cubicBezTo>
                  <a:lnTo>
                    <a:pt x="51014" y="390824"/>
                  </a:lnTo>
                  <a:lnTo>
                    <a:pt x="115109" y="324114"/>
                  </a:lnTo>
                  <a:lnTo>
                    <a:pt x="146502" y="354853"/>
                  </a:lnTo>
                  <a:cubicBezTo>
                    <a:pt x="174625" y="334578"/>
                    <a:pt x="207327" y="320189"/>
                    <a:pt x="242644" y="312995"/>
                  </a:cubicBezTo>
                  <a:lnTo>
                    <a:pt x="241990" y="269829"/>
                  </a:lnTo>
                  <a:close/>
                  <a:moveTo>
                    <a:pt x="637790" y="82181"/>
                  </a:moveTo>
                  <a:cubicBezTo>
                    <a:pt x="621419" y="82181"/>
                    <a:pt x="606358" y="85443"/>
                    <a:pt x="592607" y="91965"/>
                  </a:cubicBezTo>
                  <a:cubicBezTo>
                    <a:pt x="533672" y="117402"/>
                    <a:pt x="507479" y="185886"/>
                    <a:pt x="533672" y="243935"/>
                  </a:cubicBezTo>
                  <a:cubicBezTo>
                    <a:pt x="552662" y="285678"/>
                    <a:pt x="594571" y="312420"/>
                    <a:pt x="641064" y="311767"/>
                  </a:cubicBezTo>
                  <a:cubicBezTo>
                    <a:pt x="656125" y="311767"/>
                    <a:pt x="671841" y="308506"/>
                    <a:pt x="685593" y="301984"/>
                  </a:cubicBezTo>
                  <a:cubicBezTo>
                    <a:pt x="743872" y="276547"/>
                    <a:pt x="770720" y="208062"/>
                    <a:pt x="744527" y="150014"/>
                  </a:cubicBezTo>
                  <a:cubicBezTo>
                    <a:pt x="726192" y="108271"/>
                    <a:pt x="683628" y="81529"/>
                    <a:pt x="637790" y="82181"/>
                  </a:cubicBezTo>
                  <a:close/>
                  <a:moveTo>
                    <a:pt x="675770" y="0"/>
                  </a:moveTo>
                  <a:lnTo>
                    <a:pt x="744527" y="26089"/>
                  </a:lnTo>
                  <a:lnTo>
                    <a:pt x="734050" y="54135"/>
                  </a:lnTo>
                  <a:cubicBezTo>
                    <a:pt x="751076" y="65223"/>
                    <a:pt x="766137" y="78920"/>
                    <a:pt x="777924" y="95226"/>
                  </a:cubicBezTo>
                  <a:lnTo>
                    <a:pt x="805426" y="82834"/>
                  </a:lnTo>
                  <a:lnTo>
                    <a:pt x="834894" y="150666"/>
                  </a:lnTo>
                  <a:lnTo>
                    <a:pt x="808046" y="162406"/>
                  </a:lnTo>
                  <a:cubicBezTo>
                    <a:pt x="811975" y="182625"/>
                    <a:pt x="812630" y="202844"/>
                    <a:pt x="809355" y="223064"/>
                  </a:cubicBezTo>
                  <a:lnTo>
                    <a:pt x="837513" y="233499"/>
                  </a:lnTo>
                  <a:lnTo>
                    <a:pt x="810665" y="301984"/>
                  </a:lnTo>
                  <a:lnTo>
                    <a:pt x="783162" y="291548"/>
                  </a:lnTo>
                  <a:cubicBezTo>
                    <a:pt x="771375" y="308506"/>
                    <a:pt x="757624" y="322855"/>
                    <a:pt x="741253" y="335248"/>
                  </a:cubicBezTo>
                  <a:lnTo>
                    <a:pt x="753040" y="362642"/>
                  </a:lnTo>
                  <a:lnTo>
                    <a:pt x="685593" y="391992"/>
                  </a:lnTo>
                  <a:lnTo>
                    <a:pt x="673806" y="365250"/>
                  </a:lnTo>
                  <a:cubicBezTo>
                    <a:pt x="653506" y="369164"/>
                    <a:pt x="633206" y="369816"/>
                    <a:pt x="612906" y="366555"/>
                  </a:cubicBezTo>
                  <a:lnTo>
                    <a:pt x="602429" y="393949"/>
                  </a:lnTo>
                  <a:lnTo>
                    <a:pt x="533672" y="367859"/>
                  </a:lnTo>
                  <a:lnTo>
                    <a:pt x="544804" y="339813"/>
                  </a:lnTo>
                  <a:cubicBezTo>
                    <a:pt x="527124" y="328725"/>
                    <a:pt x="512717" y="315029"/>
                    <a:pt x="500276" y="298723"/>
                  </a:cubicBezTo>
                  <a:lnTo>
                    <a:pt x="473428" y="311115"/>
                  </a:lnTo>
                  <a:lnTo>
                    <a:pt x="443305" y="243283"/>
                  </a:lnTo>
                  <a:lnTo>
                    <a:pt x="470808" y="231543"/>
                  </a:lnTo>
                  <a:cubicBezTo>
                    <a:pt x="466224" y="211324"/>
                    <a:pt x="466224" y="191104"/>
                    <a:pt x="468844" y="171537"/>
                  </a:cubicBezTo>
                  <a:lnTo>
                    <a:pt x="440686" y="160449"/>
                  </a:lnTo>
                  <a:lnTo>
                    <a:pt x="467534" y="91965"/>
                  </a:lnTo>
                  <a:lnTo>
                    <a:pt x="495692" y="102401"/>
                  </a:lnTo>
                  <a:cubicBezTo>
                    <a:pt x="506824" y="85443"/>
                    <a:pt x="520575" y="71093"/>
                    <a:pt x="536946" y="58701"/>
                  </a:cubicBezTo>
                  <a:lnTo>
                    <a:pt x="525159" y="31307"/>
                  </a:lnTo>
                  <a:lnTo>
                    <a:pt x="592607" y="1304"/>
                  </a:lnTo>
                  <a:lnTo>
                    <a:pt x="605048" y="28698"/>
                  </a:lnTo>
                  <a:cubicBezTo>
                    <a:pt x="624693" y="24785"/>
                    <a:pt x="644993" y="24785"/>
                    <a:pt x="665293" y="27394"/>
                  </a:cubicBezTo>
                  <a:close/>
                </a:path>
              </a:pathLst>
            </a:custGeom>
            <a:solidFill>
              <a:schemeClr val="accent4"/>
            </a:solidFill>
            <a:ln>
              <a:noFill/>
            </a:ln>
            <a:effectLst/>
          </p:spPr>
          <p:txBody>
            <a:bodyPr anchor="ctr"/>
            <a:lstStyle/>
            <a:p>
              <a:pPr>
                <a:defRPr/>
              </a:pPr>
              <a:endParaRPr lang="en-US" sz="2449"/>
            </a:p>
          </p:txBody>
        </p:sp>
        <p:sp>
          <p:nvSpPr>
            <p:cNvPr id="29" name="Freeform 34">
              <a:extLst>
                <a:ext uri="{FF2B5EF4-FFF2-40B4-BE49-F238E27FC236}">
                  <a16:creationId xmlns:a16="http://schemas.microsoft.com/office/drawing/2014/main" id="{63046D26-3159-A14B-854F-4176D2BE4ABC}"/>
                </a:ext>
              </a:extLst>
            </p:cNvPr>
            <p:cNvSpPr>
              <a:spLocks noChangeArrowheads="1"/>
            </p:cNvSpPr>
            <p:nvPr/>
          </p:nvSpPr>
          <p:spPr bwMode="auto">
            <a:xfrm>
              <a:off x="4131470" y="5482828"/>
              <a:ext cx="459581" cy="460772"/>
            </a:xfrm>
            <a:custGeom>
              <a:avLst/>
              <a:gdLst>
                <a:gd name="T0" fmla="*/ 1937 w 1938"/>
                <a:gd name="T1" fmla="*/ 968 h 1937"/>
                <a:gd name="T2" fmla="*/ 1937 w 1938"/>
                <a:gd name="T3" fmla="*/ 968 h 1937"/>
                <a:gd name="T4" fmla="*/ 968 w 1938"/>
                <a:gd name="T5" fmla="*/ 1936 h 1937"/>
                <a:gd name="T6" fmla="*/ 968 w 1938"/>
                <a:gd name="T7" fmla="*/ 1936 h 1937"/>
                <a:gd name="T8" fmla="*/ 0 w 1938"/>
                <a:gd name="T9" fmla="*/ 968 h 1937"/>
                <a:gd name="T10" fmla="*/ 0 w 1938"/>
                <a:gd name="T11" fmla="*/ 968 h 1937"/>
                <a:gd name="T12" fmla="*/ 968 w 1938"/>
                <a:gd name="T13" fmla="*/ 0 h 1937"/>
                <a:gd name="T14" fmla="*/ 968 w 1938"/>
                <a:gd name="T15" fmla="*/ 0 h 1937"/>
                <a:gd name="T16" fmla="*/ 1937 w 1938"/>
                <a:gd name="T17" fmla="*/ 968 h 1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8" h="1937">
                  <a:moveTo>
                    <a:pt x="1937" y="968"/>
                  </a:moveTo>
                  <a:lnTo>
                    <a:pt x="1937" y="968"/>
                  </a:lnTo>
                  <a:cubicBezTo>
                    <a:pt x="1937" y="1503"/>
                    <a:pt x="1503" y="1936"/>
                    <a:pt x="968" y="1936"/>
                  </a:cubicBezTo>
                  <a:lnTo>
                    <a:pt x="968" y="1936"/>
                  </a:lnTo>
                  <a:cubicBezTo>
                    <a:pt x="433" y="1936"/>
                    <a:pt x="0" y="1503"/>
                    <a:pt x="0" y="968"/>
                  </a:cubicBezTo>
                  <a:lnTo>
                    <a:pt x="0" y="968"/>
                  </a:lnTo>
                  <a:cubicBezTo>
                    <a:pt x="0" y="433"/>
                    <a:pt x="433" y="0"/>
                    <a:pt x="968" y="0"/>
                  </a:cubicBezTo>
                  <a:lnTo>
                    <a:pt x="968" y="0"/>
                  </a:lnTo>
                  <a:cubicBezTo>
                    <a:pt x="1503" y="0"/>
                    <a:pt x="1937" y="433"/>
                    <a:pt x="1937" y="968"/>
                  </a:cubicBezTo>
                </a:path>
              </a:pathLst>
            </a:custGeom>
            <a:solidFill>
              <a:schemeClr val="bg1"/>
            </a:solidFill>
            <a:ln>
              <a:noFill/>
            </a:ln>
            <a:effectLst/>
          </p:spPr>
          <p:txBody>
            <a:bodyPr wrap="none" anchor="ctr"/>
            <a:lstStyle/>
            <a:p>
              <a:pPr>
                <a:defRPr/>
              </a:pPr>
              <a:endParaRPr lang="en-US" sz="2449"/>
            </a:p>
          </p:txBody>
        </p:sp>
        <p:sp>
          <p:nvSpPr>
            <p:cNvPr id="30" name="Freeform 29">
              <a:extLst>
                <a:ext uri="{FF2B5EF4-FFF2-40B4-BE49-F238E27FC236}">
                  <a16:creationId xmlns:a16="http://schemas.microsoft.com/office/drawing/2014/main" id="{C5D4A0D4-4DCD-1A43-9CBB-C7DA79BF23F1}"/>
                </a:ext>
              </a:extLst>
            </p:cNvPr>
            <p:cNvSpPr>
              <a:spLocks noChangeArrowheads="1"/>
            </p:cNvSpPr>
            <p:nvPr/>
          </p:nvSpPr>
          <p:spPr bwMode="auto">
            <a:xfrm>
              <a:off x="4248150" y="5576889"/>
              <a:ext cx="248840" cy="250031"/>
            </a:xfrm>
            <a:custGeom>
              <a:avLst/>
              <a:gdLst>
                <a:gd name="connsiteX0" fmla="*/ 90731 w 684859"/>
                <a:gd name="connsiteY0" fmla="*/ 504052 h 687738"/>
                <a:gd name="connsiteX1" fmla="*/ 180813 w 684859"/>
                <a:gd name="connsiteY1" fmla="*/ 595893 h 687738"/>
                <a:gd name="connsiteX2" fmla="*/ 90731 w 684859"/>
                <a:gd name="connsiteY2" fmla="*/ 687735 h 687738"/>
                <a:gd name="connsiteX3" fmla="*/ 1 w 684859"/>
                <a:gd name="connsiteY3" fmla="*/ 595893 h 687738"/>
                <a:gd name="connsiteX4" fmla="*/ 90731 w 684859"/>
                <a:gd name="connsiteY4" fmla="*/ 504052 h 687738"/>
                <a:gd name="connsiteX5" fmla="*/ 0 w 684859"/>
                <a:gd name="connsiteY5" fmla="*/ 233304 h 687738"/>
                <a:gd name="connsiteX6" fmla="*/ 451555 w 684859"/>
                <a:gd name="connsiteY6" fmla="*/ 687737 h 687738"/>
                <a:gd name="connsiteX7" fmla="*/ 319743 w 684859"/>
                <a:gd name="connsiteY7" fmla="*/ 687737 h 687738"/>
                <a:gd name="connsiteX8" fmla="*/ 225778 w 684859"/>
                <a:gd name="connsiteY8" fmla="*/ 459866 h 687738"/>
                <a:gd name="connsiteX9" fmla="*/ 0 w 684859"/>
                <a:gd name="connsiteY9" fmla="*/ 365574 h 687738"/>
                <a:gd name="connsiteX10" fmla="*/ 1 w 684859"/>
                <a:gd name="connsiteY10" fmla="*/ 0 h 687738"/>
                <a:gd name="connsiteX11" fmla="*/ 684859 w 684859"/>
                <a:gd name="connsiteY11" fmla="*/ 687738 h 687738"/>
                <a:gd name="connsiteX12" fmla="*/ 552854 w 684859"/>
                <a:gd name="connsiteY12" fmla="*/ 687738 h 687738"/>
                <a:gd name="connsiteX13" fmla="*/ 1 w 684859"/>
                <a:gd name="connsiteY13" fmla="*/ 131931 h 68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859" h="687738">
                  <a:moveTo>
                    <a:pt x="90731" y="504052"/>
                  </a:moveTo>
                  <a:cubicBezTo>
                    <a:pt x="140633" y="504052"/>
                    <a:pt x="180813" y="545381"/>
                    <a:pt x="180813" y="595893"/>
                  </a:cubicBezTo>
                  <a:cubicBezTo>
                    <a:pt x="180813" y="646406"/>
                    <a:pt x="140633" y="687735"/>
                    <a:pt x="90731" y="687735"/>
                  </a:cubicBezTo>
                  <a:cubicBezTo>
                    <a:pt x="40181" y="687735"/>
                    <a:pt x="1" y="646406"/>
                    <a:pt x="1" y="595893"/>
                  </a:cubicBezTo>
                  <a:cubicBezTo>
                    <a:pt x="1" y="545381"/>
                    <a:pt x="40181" y="504052"/>
                    <a:pt x="90731" y="504052"/>
                  </a:cubicBezTo>
                  <a:close/>
                  <a:moveTo>
                    <a:pt x="0" y="233304"/>
                  </a:moveTo>
                  <a:cubicBezTo>
                    <a:pt x="249269" y="233304"/>
                    <a:pt x="451555" y="437602"/>
                    <a:pt x="451555" y="687737"/>
                  </a:cubicBezTo>
                  <a:lnTo>
                    <a:pt x="319743" y="687737"/>
                  </a:lnTo>
                  <a:cubicBezTo>
                    <a:pt x="319743" y="601958"/>
                    <a:pt x="286464" y="520762"/>
                    <a:pt x="225778" y="459866"/>
                  </a:cubicBezTo>
                  <a:cubicBezTo>
                    <a:pt x="165744" y="398969"/>
                    <a:pt x="85482" y="365574"/>
                    <a:pt x="0" y="365574"/>
                  </a:cubicBezTo>
                  <a:close/>
                  <a:moveTo>
                    <a:pt x="1" y="0"/>
                  </a:moveTo>
                  <a:cubicBezTo>
                    <a:pt x="377719" y="0"/>
                    <a:pt x="684859" y="308274"/>
                    <a:pt x="684859" y="687738"/>
                  </a:cubicBezTo>
                  <a:lnTo>
                    <a:pt x="552854" y="687738"/>
                  </a:lnTo>
                  <a:cubicBezTo>
                    <a:pt x="552854" y="381423"/>
                    <a:pt x="305181" y="131931"/>
                    <a:pt x="1" y="131931"/>
                  </a:cubicBezTo>
                  <a:close/>
                </a:path>
              </a:pathLst>
            </a:custGeom>
            <a:solidFill>
              <a:schemeClr val="accent1"/>
            </a:solidFill>
            <a:ln>
              <a:noFill/>
            </a:ln>
            <a:effectLst/>
          </p:spPr>
          <p:txBody>
            <a:bodyPr anchor="ctr"/>
            <a:lstStyle/>
            <a:p>
              <a:pPr>
                <a:defRPr/>
              </a:pPr>
              <a:endParaRPr lang="en-US" sz="2449"/>
            </a:p>
          </p:txBody>
        </p:sp>
        <p:sp>
          <p:nvSpPr>
            <p:cNvPr id="31" name="Freeform 30">
              <a:extLst>
                <a:ext uri="{FF2B5EF4-FFF2-40B4-BE49-F238E27FC236}">
                  <a16:creationId xmlns:a16="http://schemas.microsoft.com/office/drawing/2014/main" id="{90C7FB06-F669-084D-92E6-909EF40DC61A}"/>
                </a:ext>
              </a:extLst>
            </p:cNvPr>
            <p:cNvSpPr>
              <a:spLocks noChangeArrowheads="1"/>
            </p:cNvSpPr>
            <p:nvPr/>
          </p:nvSpPr>
          <p:spPr bwMode="auto">
            <a:xfrm>
              <a:off x="5351860" y="4777979"/>
              <a:ext cx="439341" cy="439340"/>
            </a:xfrm>
            <a:custGeom>
              <a:avLst/>
              <a:gdLst>
                <a:gd name="connsiteX0" fmla="*/ 741687 w 1206195"/>
                <a:gd name="connsiteY0" fmla="*/ 305312 h 1206192"/>
                <a:gd name="connsiteX1" fmla="*/ 590740 w 1206195"/>
                <a:gd name="connsiteY1" fmla="*/ 455511 h 1206192"/>
                <a:gd name="connsiteX2" fmla="*/ 594661 w 1206195"/>
                <a:gd name="connsiteY2" fmla="*/ 490121 h 1206192"/>
                <a:gd name="connsiteX3" fmla="*/ 284273 w 1206195"/>
                <a:gd name="connsiteY3" fmla="*/ 332740 h 1206192"/>
                <a:gd name="connsiteX4" fmla="*/ 264016 w 1206195"/>
                <a:gd name="connsiteY4" fmla="*/ 407839 h 1206192"/>
                <a:gd name="connsiteX5" fmla="*/ 331321 w 1206195"/>
                <a:gd name="connsiteY5" fmla="*/ 533222 h 1206192"/>
                <a:gd name="connsiteX6" fmla="*/ 262709 w 1206195"/>
                <a:gd name="connsiteY6" fmla="*/ 514284 h 1206192"/>
                <a:gd name="connsiteX7" fmla="*/ 262709 w 1206195"/>
                <a:gd name="connsiteY7" fmla="*/ 516243 h 1206192"/>
                <a:gd name="connsiteX8" fmla="*/ 383597 w 1206195"/>
                <a:gd name="connsiteY8" fmla="*/ 663829 h 1206192"/>
                <a:gd name="connsiteX9" fmla="*/ 343737 w 1206195"/>
                <a:gd name="connsiteY9" fmla="*/ 669706 h 1206192"/>
                <a:gd name="connsiteX10" fmla="*/ 315639 w 1206195"/>
                <a:gd name="connsiteY10" fmla="*/ 666441 h 1206192"/>
                <a:gd name="connsiteX11" fmla="*/ 456130 w 1206195"/>
                <a:gd name="connsiteY11" fmla="*/ 770927 h 1206192"/>
                <a:gd name="connsiteX12" fmla="*/ 269244 w 1206195"/>
                <a:gd name="connsiteY12" fmla="*/ 835578 h 1206192"/>
                <a:gd name="connsiteX13" fmla="*/ 233304 w 1206195"/>
                <a:gd name="connsiteY13" fmla="*/ 832965 h 1206192"/>
                <a:gd name="connsiteX14" fmla="*/ 463971 w 1206195"/>
                <a:gd name="connsiteY14" fmla="*/ 900881 h 1206192"/>
                <a:gd name="connsiteX15" fmla="*/ 891980 w 1206195"/>
                <a:gd name="connsiteY15" fmla="*/ 473143 h 1206192"/>
                <a:gd name="connsiteX16" fmla="*/ 891980 w 1206195"/>
                <a:gd name="connsiteY16" fmla="*/ 453551 h 1206192"/>
                <a:gd name="connsiteX17" fmla="*/ 967127 w 1206195"/>
                <a:gd name="connsiteY17" fmla="*/ 375840 h 1206192"/>
                <a:gd name="connsiteX18" fmla="*/ 880871 w 1206195"/>
                <a:gd name="connsiteY18" fmla="*/ 399349 h 1206192"/>
                <a:gd name="connsiteX19" fmla="*/ 946870 w 1206195"/>
                <a:gd name="connsiteY19" fmla="*/ 316414 h 1206192"/>
                <a:gd name="connsiteX20" fmla="*/ 850813 w 1206195"/>
                <a:gd name="connsiteY20" fmla="*/ 352331 h 1206192"/>
                <a:gd name="connsiteX21" fmla="*/ 741687 w 1206195"/>
                <a:gd name="connsiteY21" fmla="*/ 305312 h 1206192"/>
                <a:gd name="connsiteX22" fmla="*/ 602770 w 1206195"/>
                <a:gd name="connsiteY22" fmla="*/ 0 h 1206192"/>
                <a:gd name="connsiteX23" fmla="*/ 1206195 w 1206195"/>
                <a:gd name="connsiteY23" fmla="*/ 603423 h 1206192"/>
                <a:gd name="connsiteX24" fmla="*/ 602770 w 1206195"/>
                <a:gd name="connsiteY24" fmla="*/ 1206192 h 1206192"/>
                <a:gd name="connsiteX25" fmla="*/ 0 w 1206195"/>
                <a:gd name="connsiteY25" fmla="*/ 603423 h 1206192"/>
                <a:gd name="connsiteX26" fmla="*/ 602770 w 1206195"/>
                <a:gd name="connsiteY26" fmla="*/ 0 h 120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6195" h="1206192">
                  <a:moveTo>
                    <a:pt x="741687" y="305312"/>
                  </a:moveTo>
                  <a:cubicBezTo>
                    <a:pt x="658045" y="305312"/>
                    <a:pt x="590740" y="372575"/>
                    <a:pt x="590740" y="455511"/>
                  </a:cubicBezTo>
                  <a:cubicBezTo>
                    <a:pt x="590740" y="467265"/>
                    <a:pt x="592047" y="479020"/>
                    <a:pt x="594661" y="490121"/>
                  </a:cubicBezTo>
                  <a:cubicBezTo>
                    <a:pt x="469852" y="483591"/>
                    <a:pt x="358766" y="423512"/>
                    <a:pt x="284273" y="332740"/>
                  </a:cubicBezTo>
                  <a:cubicBezTo>
                    <a:pt x="271857" y="354943"/>
                    <a:pt x="264016" y="380411"/>
                    <a:pt x="264016" y="407839"/>
                  </a:cubicBezTo>
                  <a:cubicBezTo>
                    <a:pt x="264016" y="460082"/>
                    <a:pt x="290807" y="506447"/>
                    <a:pt x="331321" y="533222"/>
                  </a:cubicBezTo>
                  <a:cubicBezTo>
                    <a:pt x="305837" y="532569"/>
                    <a:pt x="282966" y="526038"/>
                    <a:pt x="262709" y="514284"/>
                  </a:cubicBezTo>
                  <a:lnTo>
                    <a:pt x="262709" y="516243"/>
                  </a:lnTo>
                  <a:cubicBezTo>
                    <a:pt x="262709" y="589383"/>
                    <a:pt x="314332" y="650115"/>
                    <a:pt x="383597" y="663829"/>
                  </a:cubicBezTo>
                  <a:cubicBezTo>
                    <a:pt x="371182" y="667747"/>
                    <a:pt x="357459" y="669706"/>
                    <a:pt x="343737" y="669706"/>
                  </a:cubicBezTo>
                  <a:cubicBezTo>
                    <a:pt x="333935" y="669706"/>
                    <a:pt x="324787" y="668400"/>
                    <a:pt x="315639" y="666441"/>
                  </a:cubicBezTo>
                  <a:cubicBezTo>
                    <a:pt x="334589" y="726521"/>
                    <a:pt x="390132" y="769621"/>
                    <a:pt x="456130" y="770927"/>
                  </a:cubicBezTo>
                  <a:cubicBezTo>
                    <a:pt x="404507" y="811415"/>
                    <a:pt x="339816" y="835578"/>
                    <a:pt x="269244" y="835578"/>
                  </a:cubicBezTo>
                  <a:cubicBezTo>
                    <a:pt x="256828" y="835578"/>
                    <a:pt x="245066" y="834925"/>
                    <a:pt x="233304" y="832965"/>
                  </a:cubicBezTo>
                  <a:cubicBezTo>
                    <a:pt x="299956" y="876066"/>
                    <a:pt x="379023" y="900881"/>
                    <a:pt x="463971" y="900881"/>
                  </a:cubicBezTo>
                  <a:cubicBezTo>
                    <a:pt x="741033" y="900881"/>
                    <a:pt x="891980" y="671666"/>
                    <a:pt x="891980" y="473143"/>
                  </a:cubicBezTo>
                  <a:cubicBezTo>
                    <a:pt x="891980" y="466612"/>
                    <a:pt x="891980" y="460082"/>
                    <a:pt x="891980" y="453551"/>
                  </a:cubicBezTo>
                  <a:cubicBezTo>
                    <a:pt x="921385" y="432654"/>
                    <a:pt x="946870" y="405880"/>
                    <a:pt x="967127" y="375840"/>
                  </a:cubicBezTo>
                  <a:cubicBezTo>
                    <a:pt x="940335" y="387595"/>
                    <a:pt x="910930" y="395431"/>
                    <a:pt x="880871" y="399349"/>
                  </a:cubicBezTo>
                  <a:cubicBezTo>
                    <a:pt x="911583" y="380411"/>
                    <a:pt x="935761" y="351025"/>
                    <a:pt x="946870" y="316414"/>
                  </a:cubicBezTo>
                  <a:cubicBezTo>
                    <a:pt x="917465" y="333393"/>
                    <a:pt x="885445" y="345800"/>
                    <a:pt x="850813" y="352331"/>
                  </a:cubicBezTo>
                  <a:cubicBezTo>
                    <a:pt x="824021" y="323597"/>
                    <a:pt x="784814" y="305312"/>
                    <a:pt x="741687" y="305312"/>
                  </a:cubicBezTo>
                  <a:close/>
                  <a:moveTo>
                    <a:pt x="602770" y="0"/>
                  </a:moveTo>
                  <a:cubicBezTo>
                    <a:pt x="936190" y="0"/>
                    <a:pt x="1206195" y="270658"/>
                    <a:pt x="1206195" y="603423"/>
                  </a:cubicBezTo>
                  <a:cubicBezTo>
                    <a:pt x="1206195" y="936188"/>
                    <a:pt x="936190" y="1206192"/>
                    <a:pt x="602770" y="1206192"/>
                  </a:cubicBezTo>
                  <a:cubicBezTo>
                    <a:pt x="270004" y="1206192"/>
                    <a:pt x="0" y="936188"/>
                    <a:pt x="0" y="603423"/>
                  </a:cubicBezTo>
                  <a:cubicBezTo>
                    <a:pt x="0" y="270658"/>
                    <a:pt x="270004" y="0"/>
                    <a:pt x="602770" y="0"/>
                  </a:cubicBezTo>
                  <a:close/>
                </a:path>
              </a:pathLst>
            </a:custGeom>
            <a:solidFill>
              <a:schemeClr val="accent2"/>
            </a:solidFill>
            <a:ln>
              <a:noFill/>
            </a:ln>
            <a:effectLst/>
          </p:spPr>
          <p:txBody>
            <a:bodyPr anchor="ctr"/>
            <a:lstStyle/>
            <a:p>
              <a:pPr>
                <a:defRPr/>
              </a:pPr>
              <a:endParaRPr lang="en-US" sz="2449"/>
            </a:p>
          </p:txBody>
        </p:sp>
        <p:sp>
          <p:nvSpPr>
            <p:cNvPr id="32" name="Freeform 40">
              <a:extLst>
                <a:ext uri="{FF2B5EF4-FFF2-40B4-BE49-F238E27FC236}">
                  <a16:creationId xmlns:a16="http://schemas.microsoft.com/office/drawing/2014/main" id="{95990674-F9CD-FC4D-8AB7-38A3110B0DB7}"/>
                </a:ext>
              </a:extLst>
            </p:cNvPr>
            <p:cNvSpPr>
              <a:spLocks noChangeArrowheads="1"/>
            </p:cNvSpPr>
            <p:nvPr/>
          </p:nvSpPr>
          <p:spPr bwMode="auto">
            <a:xfrm>
              <a:off x="5304234" y="3680222"/>
              <a:ext cx="453629" cy="452438"/>
            </a:xfrm>
            <a:custGeom>
              <a:avLst/>
              <a:gdLst>
                <a:gd name="T0" fmla="*/ 0 w 1908"/>
                <a:gd name="T1" fmla="*/ 954 h 1908"/>
                <a:gd name="T2" fmla="*/ 0 w 1908"/>
                <a:gd name="T3" fmla="*/ 954 h 1908"/>
                <a:gd name="T4" fmla="*/ 953 w 1908"/>
                <a:gd name="T5" fmla="*/ 1907 h 1908"/>
                <a:gd name="T6" fmla="*/ 953 w 1908"/>
                <a:gd name="T7" fmla="*/ 1907 h 1908"/>
                <a:gd name="T8" fmla="*/ 1907 w 1908"/>
                <a:gd name="T9" fmla="*/ 954 h 1908"/>
                <a:gd name="T10" fmla="*/ 1907 w 1908"/>
                <a:gd name="T11" fmla="*/ 954 h 1908"/>
                <a:gd name="T12" fmla="*/ 953 w 1908"/>
                <a:gd name="T13" fmla="*/ 0 h 1908"/>
                <a:gd name="T14" fmla="*/ 953 w 1908"/>
                <a:gd name="T15" fmla="*/ 0 h 1908"/>
                <a:gd name="T16" fmla="*/ 0 w 1908"/>
                <a:gd name="T17" fmla="*/ 954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8" h="1908">
                  <a:moveTo>
                    <a:pt x="0" y="954"/>
                  </a:moveTo>
                  <a:lnTo>
                    <a:pt x="0" y="954"/>
                  </a:lnTo>
                  <a:cubicBezTo>
                    <a:pt x="0" y="1480"/>
                    <a:pt x="427" y="1907"/>
                    <a:pt x="953" y="1907"/>
                  </a:cubicBezTo>
                  <a:lnTo>
                    <a:pt x="953" y="1907"/>
                  </a:lnTo>
                  <a:cubicBezTo>
                    <a:pt x="1480" y="1907"/>
                    <a:pt x="1907" y="1480"/>
                    <a:pt x="1907" y="954"/>
                  </a:cubicBezTo>
                  <a:lnTo>
                    <a:pt x="1907" y="954"/>
                  </a:lnTo>
                  <a:cubicBezTo>
                    <a:pt x="1907" y="427"/>
                    <a:pt x="1480" y="0"/>
                    <a:pt x="953" y="0"/>
                  </a:cubicBezTo>
                  <a:lnTo>
                    <a:pt x="953" y="0"/>
                  </a:lnTo>
                  <a:cubicBezTo>
                    <a:pt x="427" y="0"/>
                    <a:pt x="0" y="427"/>
                    <a:pt x="0" y="954"/>
                  </a:cubicBezTo>
                </a:path>
              </a:pathLst>
            </a:custGeom>
            <a:solidFill>
              <a:schemeClr val="accent1"/>
            </a:solidFill>
            <a:ln>
              <a:noFill/>
            </a:ln>
            <a:effectLst/>
          </p:spPr>
          <p:txBody>
            <a:bodyPr wrap="none" anchor="ctr"/>
            <a:lstStyle/>
            <a:p>
              <a:pPr>
                <a:defRPr/>
              </a:pPr>
              <a:endParaRPr lang="en-US" sz="2449"/>
            </a:p>
          </p:txBody>
        </p:sp>
        <p:sp>
          <p:nvSpPr>
            <p:cNvPr id="33" name="Freeform 41">
              <a:extLst>
                <a:ext uri="{FF2B5EF4-FFF2-40B4-BE49-F238E27FC236}">
                  <a16:creationId xmlns:a16="http://schemas.microsoft.com/office/drawing/2014/main" id="{192D80C4-5C5F-EA44-8AEA-C901B35A06C1}"/>
                </a:ext>
              </a:extLst>
            </p:cNvPr>
            <p:cNvSpPr>
              <a:spLocks noChangeArrowheads="1"/>
            </p:cNvSpPr>
            <p:nvPr/>
          </p:nvSpPr>
          <p:spPr bwMode="auto">
            <a:xfrm>
              <a:off x="5403056" y="3799286"/>
              <a:ext cx="255984" cy="214313"/>
            </a:xfrm>
            <a:custGeom>
              <a:avLst/>
              <a:gdLst>
                <a:gd name="T0" fmla="*/ 409 w 1074"/>
                <a:gd name="T1" fmla="*/ 460 h 903"/>
                <a:gd name="T2" fmla="*/ 350 w 1074"/>
                <a:gd name="T3" fmla="*/ 326 h 903"/>
                <a:gd name="T4" fmla="*/ 202 w 1074"/>
                <a:gd name="T5" fmla="*/ 325 h 903"/>
                <a:gd name="T6" fmla="*/ 0 w 1074"/>
                <a:gd name="T7" fmla="*/ 526 h 903"/>
                <a:gd name="T8" fmla="*/ 1 w 1074"/>
                <a:gd name="T9" fmla="*/ 692 h 903"/>
                <a:gd name="T10" fmla="*/ 12 w 1074"/>
                <a:gd name="T11" fmla="*/ 695 h 903"/>
                <a:gd name="T12" fmla="*/ 238 w 1074"/>
                <a:gd name="T13" fmla="*/ 689 h 903"/>
                <a:gd name="T14" fmla="*/ 409 w 1074"/>
                <a:gd name="T15" fmla="*/ 460 h 903"/>
                <a:gd name="T16" fmla="*/ 268 w 1074"/>
                <a:gd name="T17" fmla="*/ 314 h 903"/>
                <a:gd name="T18" fmla="*/ 352 w 1074"/>
                <a:gd name="T19" fmla="*/ 290 h 903"/>
                <a:gd name="T20" fmla="*/ 425 w 1074"/>
                <a:gd name="T21" fmla="*/ 166 h 903"/>
                <a:gd name="T22" fmla="*/ 426 w 1074"/>
                <a:gd name="T23" fmla="*/ 157 h 903"/>
                <a:gd name="T24" fmla="*/ 268 w 1074"/>
                <a:gd name="T25" fmla="*/ 0 h 903"/>
                <a:gd name="T26" fmla="*/ 111 w 1074"/>
                <a:gd name="T27" fmla="*/ 157 h 903"/>
                <a:gd name="T28" fmla="*/ 871 w 1074"/>
                <a:gd name="T29" fmla="*/ 325 h 903"/>
                <a:gd name="T30" fmla="*/ 739 w 1074"/>
                <a:gd name="T31" fmla="*/ 325 h 903"/>
                <a:gd name="T32" fmla="*/ 679 w 1074"/>
                <a:gd name="T33" fmla="*/ 460 h 903"/>
                <a:gd name="T34" fmla="*/ 850 w 1074"/>
                <a:gd name="T35" fmla="*/ 739 h 903"/>
                <a:gd name="T36" fmla="*/ 1061 w 1074"/>
                <a:gd name="T37" fmla="*/ 695 h 903"/>
                <a:gd name="T38" fmla="*/ 1073 w 1074"/>
                <a:gd name="T39" fmla="*/ 690 h 903"/>
                <a:gd name="T40" fmla="*/ 1073 w 1074"/>
                <a:gd name="T41" fmla="*/ 526 h 903"/>
                <a:gd name="T42" fmla="*/ 611 w 1074"/>
                <a:gd name="T43" fmla="*/ 488 h 903"/>
                <a:gd name="T44" fmla="*/ 477 w 1074"/>
                <a:gd name="T45" fmla="*/ 488 h 903"/>
                <a:gd name="T46" fmla="*/ 276 w 1074"/>
                <a:gd name="T47" fmla="*/ 852 h 903"/>
                <a:gd name="T48" fmla="*/ 288 w 1074"/>
                <a:gd name="T49" fmla="*/ 858 h 903"/>
                <a:gd name="T50" fmla="*/ 561 w 1074"/>
                <a:gd name="T51" fmla="*/ 902 h 903"/>
                <a:gd name="T52" fmla="*/ 801 w 1074"/>
                <a:gd name="T53" fmla="*/ 857 h 903"/>
                <a:gd name="T54" fmla="*/ 812 w 1074"/>
                <a:gd name="T55" fmla="*/ 852 h 903"/>
                <a:gd name="T56" fmla="*/ 812 w 1074"/>
                <a:gd name="T57" fmla="*/ 689 h 903"/>
                <a:gd name="T58" fmla="*/ 545 w 1074"/>
                <a:gd name="T59" fmla="*/ 477 h 903"/>
                <a:gd name="T60" fmla="*/ 702 w 1074"/>
                <a:gd name="T61" fmla="*/ 320 h 903"/>
                <a:gd name="T62" fmla="*/ 545 w 1074"/>
                <a:gd name="T63" fmla="*/ 162 h 903"/>
                <a:gd name="T64" fmla="*/ 387 w 1074"/>
                <a:gd name="T65" fmla="*/ 320 h 903"/>
                <a:gd name="T66" fmla="*/ 545 w 1074"/>
                <a:gd name="T67" fmla="*/ 477 h 903"/>
                <a:gd name="T68" fmla="*/ 647 w 1074"/>
                <a:gd name="T69" fmla="*/ 155 h 903"/>
                <a:gd name="T70" fmla="*/ 738 w 1074"/>
                <a:gd name="T71" fmla="*/ 299 h 903"/>
                <a:gd name="T72" fmla="*/ 805 w 1074"/>
                <a:gd name="T73" fmla="*/ 314 h 903"/>
                <a:gd name="T74" fmla="*/ 962 w 1074"/>
                <a:gd name="T75" fmla="*/ 157 h 903"/>
                <a:gd name="T76" fmla="*/ 805 w 1074"/>
                <a:gd name="T77" fmla="*/ 0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74" h="903">
                  <a:moveTo>
                    <a:pt x="409" y="460"/>
                  </a:moveTo>
                  <a:lnTo>
                    <a:pt x="409" y="460"/>
                  </a:lnTo>
                  <a:cubicBezTo>
                    <a:pt x="374" y="426"/>
                    <a:pt x="351" y="378"/>
                    <a:pt x="350" y="326"/>
                  </a:cubicBezTo>
                  <a:lnTo>
                    <a:pt x="350" y="326"/>
                  </a:lnTo>
                  <a:cubicBezTo>
                    <a:pt x="345" y="326"/>
                    <a:pt x="340" y="325"/>
                    <a:pt x="335" y="325"/>
                  </a:cubicBezTo>
                  <a:lnTo>
                    <a:pt x="202" y="325"/>
                  </a:lnTo>
                  <a:lnTo>
                    <a:pt x="202" y="325"/>
                  </a:lnTo>
                  <a:cubicBezTo>
                    <a:pt x="91" y="325"/>
                    <a:pt x="0" y="415"/>
                    <a:pt x="0" y="526"/>
                  </a:cubicBezTo>
                  <a:lnTo>
                    <a:pt x="0" y="690"/>
                  </a:lnTo>
                  <a:lnTo>
                    <a:pt x="1" y="692"/>
                  </a:lnTo>
                  <a:lnTo>
                    <a:pt x="12" y="695"/>
                  </a:lnTo>
                  <a:lnTo>
                    <a:pt x="12" y="695"/>
                  </a:lnTo>
                  <a:cubicBezTo>
                    <a:pt x="97" y="722"/>
                    <a:pt x="173" y="734"/>
                    <a:pt x="238" y="738"/>
                  </a:cubicBezTo>
                  <a:lnTo>
                    <a:pt x="238" y="689"/>
                  </a:lnTo>
                  <a:lnTo>
                    <a:pt x="238" y="689"/>
                  </a:lnTo>
                  <a:cubicBezTo>
                    <a:pt x="238" y="581"/>
                    <a:pt x="311" y="489"/>
                    <a:pt x="409" y="460"/>
                  </a:cubicBezTo>
                  <a:close/>
                  <a:moveTo>
                    <a:pt x="268" y="314"/>
                  </a:moveTo>
                  <a:lnTo>
                    <a:pt x="268" y="314"/>
                  </a:lnTo>
                  <a:cubicBezTo>
                    <a:pt x="299" y="314"/>
                    <a:pt x="328" y="306"/>
                    <a:pt x="352" y="290"/>
                  </a:cubicBezTo>
                  <a:lnTo>
                    <a:pt x="352" y="290"/>
                  </a:lnTo>
                  <a:cubicBezTo>
                    <a:pt x="359" y="240"/>
                    <a:pt x="386" y="196"/>
                    <a:pt x="425" y="166"/>
                  </a:cubicBezTo>
                  <a:lnTo>
                    <a:pt x="425" y="166"/>
                  </a:lnTo>
                  <a:cubicBezTo>
                    <a:pt x="425" y="163"/>
                    <a:pt x="426" y="160"/>
                    <a:pt x="426" y="157"/>
                  </a:cubicBezTo>
                  <a:lnTo>
                    <a:pt x="426" y="157"/>
                  </a:lnTo>
                  <a:cubicBezTo>
                    <a:pt x="426" y="70"/>
                    <a:pt x="355" y="0"/>
                    <a:pt x="268" y="0"/>
                  </a:cubicBezTo>
                  <a:lnTo>
                    <a:pt x="268" y="0"/>
                  </a:lnTo>
                  <a:cubicBezTo>
                    <a:pt x="182" y="0"/>
                    <a:pt x="111" y="70"/>
                    <a:pt x="111" y="157"/>
                  </a:cubicBezTo>
                  <a:lnTo>
                    <a:pt x="111" y="157"/>
                  </a:lnTo>
                  <a:cubicBezTo>
                    <a:pt x="111" y="244"/>
                    <a:pt x="182" y="314"/>
                    <a:pt x="268" y="314"/>
                  </a:cubicBezTo>
                  <a:close/>
                  <a:moveTo>
                    <a:pt x="871" y="325"/>
                  </a:moveTo>
                  <a:lnTo>
                    <a:pt x="739" y="325"/>
                  </a:lnTo>
                  <a:lnTo>
                    <a:pt x="739" y="325"/>
                  </a:lnTo>
                  <a:cubicBezTo>
                    <a:pt x="737" y="378"/>
                    <a:pt x="715" y="425"/>
                    <a:pt x="679" y="460"/>
                  </a:cubicBezTo>
                  <a:lnTo>
                    <a:pt x="679" y="460"/>
                  </a:lnTo>
                  <a:cubicBezTo>
                    <a:pt x="778" y="489"/>
                    <a:pt x="850" y="581"/>
                    <a:pt x="850" y="689"/>
                  </a:cubicBezTo>
                  <a:lnTo>
                    <a:pt x="850" y="739"/>
                  </a:lnTo>
                  <a:lnTo>
                    <a:pt x="850" y="739"/>
                  </a:lnTo>
                  <a:cubicBezTo>
                    <a:pt x="981" y="734"/>
                    <a:pt x="1056" y="697"/>
                    <a:pt x="1061" y="695"/>
                  </a:cubicBezTo>
                  <a:lnTo>
                    <a:pt x="1071" y="690"/>
                  </a:lnTo>
                  <a:lnTo>
                    <a:pt x="1073" y="690"/>
                  </a:lnTo>
                  <a:lnTo>
                    <a:pt x="1073" y="526"/>
                  </a:lnTo>
                  <a:lnTo>
                    <a:pt x="1073" y="526"/>
                  </a:lnTo>
                  <a:cubicBezTo>
                    <a:pt x="1073" y="415"/>
                    <a:pt x="982" y="325"/>
                    <a:pt x="871" y="325"/>
                  </a:cubicBezTo>
                  <a:close/>
                  <a:moveTo>
                    <a:pt x="611" y="488"/>
                  </a:moveTo>
                  <a:lnTo>
                    <a:pt x="477" y="488"/>
                  </a:lnTo>
                  <a:lnTo>
                    <a:pt x="477" y="488"/>
                  </a:lnTo>
                  <a:cubicBezTo>
                    <a:pt x="366" y="488"/>
                    <a:pt x="276" y="578"/>
                    <a:pt x="276" y="689"/>
                  </a:cubicBezTo>
                  <a:lnTo>
                    <a:pt x="276" y="852"/>
                  </a:lnTo>
                  <a:lnTo>
                    <a:pt x="277" y="855"/>
                  </a:lnTo>
                  <a:lnTo>
                    <a:pt x="288" y="858"/>
                  </a:lnTo>
                  <a:lnTo>
                    <a:pt x="288" y="858"/>
                  </a:lnTo>
                  <a:cubicBezTo>
                    <a:pt x="394" y="891"/>
                    <a:pt x="486" y="902"/>
                    <a:pt x="561" y="902"/>
                  </a:cubicBezTo>
                  <a:lnTo>
                    <a:pt x="561" y="902"/>
                  </a:lnTo>
                  <a:cubicBezTo>
                    <a:pt x="710" y="902"/>
                    <a:pt x="795" y="860"/>
                    <a:pt x="801" y="857"/>
                  </a:cubicBezTo>
                  <a:lnTo>
                    <a:pt x="811" y="852"/>
                  </a:lnTo>
                  <a:lnTo>
                    <a:pt x="812" y="852"/>
                  </a:lnTo>
                  <a:lnTo>
                    <a:pt x="812" y="689"/>
                  </a:lnTo>
                  <a:lnTo>
                    <a:pt x="812" y="689"/>
                  </a:lnTo>
                  <a:cubicBezTo>
                    <a:pt x="812" y="578"/>
                    <a:pt x="722" y="488"/>
                    <a:pt x="611" y="488"/>
                  </a:cubicBezTo>
                  <a:close/>
                  <a:moveTo>
                    <a:pt x="545" y="477"/>
                  </a:moveTo>
                  <a:lnTo>
                    <a:pt x="545" y="477"/>
                  </a:lnTo>
                  <a:cubicBezTo>
                    <a:pt x="631" y="477"/>
                    <a:pt x="702" y="406"/>
                    <a:pt x="702" y="320"/>
                  </a:cubicBezTo>
                  <a:lnTo>
                    <a:pt x="702" y="320"/>
                  </a:lnTo>
                  <a:cubicBezTo>
                    <a:pt x="702" y="233"/>
                    <a:pt x="631" y="162"/>
                    <a:pt x="545" y="162"/>
                  </a:cubicBezTo>
                  <a:lnTo>
                    <a:pt x="545" y="162"/>
                  </a:lnTo>
                  <a:cubicBezTo>
                    <a:pt x="457" y="162"/>
                    <a:pt x="387" y="233"/>
                    <a:pt x="387" y="320"/>
                  </a:cubicBezTo>
                  <a:lnTo>
                    <a:pt x="387" y="320"/>
                  </a:lnTo>
                  <a:cubicBezTo>
                    <a:pt x="387" y="406"/>
                    <a:pt x="457" y="477"/>
                    <a:pt x="545" y="477"/>
                  </a:cubicBezTo>
                  <a:close/>
                  <a:moveTo>
                    <a:pt x="647" y="155"/>
                  </a:moveTo>
                  <a:lnTo>
                    <a:pt x="647" y="155"/>
                  </a:lnTo>
                  <a:cubicBezTo>
                    <a:pt x="697" y="186"/>
                    <a:pt x="732" y="239"/>
                    <a:pt x="738" y="299"/>
                  </a:cubicBezTo>
                  <a:lnTo>
                    <a:pt x="738" y="299"/>
                  </a:lnTo>
                  <a:cubicBezTo>
                    <a:pt x="758" y="309"/>
                    <a:pt x="781" y="314"/>
                    <a:pt x="805" y="314"/>
                  </a:cubicBezTo>
                  <a:lnTo>
                    <a:pt x="805" y="314"/>
                  </a:lnTo>
                  <a:cubicBezTo>
                    <a:pt x="892" y="314"/>
                    <a:pt x="962" y="244"/>
                    <a:pt x="962" y="157"/>
                  </a:cubicBezTo>
                  <a:lnTo>
                    <a:pt x="962" y="157"/>
                  </a:lnTo>
                  <a:cubicBezTo>
                    <a:pt x="962" y="70"/>
                    <a:pt x="892" y="0"/>
                    <a:pt x="805" y="0"/>
                  </a:cubicBezTo>
                  <a:lnTo>
                    <a:pt x="805" y="0"/>
                  </a:lnTo>
                  <a:cubicBezTo>
                    <a:pt x="718" y="0"/>
                    <a:pt x="648" y="69"/>
                    <a:pt x="647" y="155"/>
                  </a:cubicBezTo>
                  <a:close/>
                </a:path>
              </a:pathLst>
            </a:custGeom>
            <a:solidFill>
              <a:schemeClr val="bg1"/>
            </a:solidFill>
            <a:ln>
              <a:noFill/>
            </a:ln>
            <a:effectLst/>
          </p:spPr>
          <p:txBody>
            <a:bodyPr wrap="none" anchor="ctr"/>
            <a:lstStyle/>
            <a:p>
              <a:pPr>
                <a:defRPr/>
              </a:pPr>
              <a:endParaRPr lang="en-US" sz="2449"/>
            </a:p>
          </p:txBody>
        </p:sp>
        <p:sp>
          <p:nvSpPr>
            <p:cNvPr id="40" name="Freeform 39">
              <a:extLst>
                <a:ext uri="{FF2B5EF4-FFF2-40B4-BE49-F238E27FC236}">
                  <a16:creationId xmlns:a16="http://schemas.microsoft.com/office/drawing/2014/main" id="{3339E822-C222-0849-8C99-64A3A452E846}"/>
                </a:ext>
              </a:extLst>
            </p:cNvPr>
            <p:cNvSpPr>
              <a:spLocks noChangeArrowheads="1"/>
            </p:cNvSpPr>
            <p:nvPr/>
          </p:nvSpPr>
          <p:spPr bwMode="auto">
            <a:xfrm>
              <a:off x="3573065" y="3523060"/>
              <a:ext cx="452438" cy="452438"/>
            </a:xfrm>
            <a:custGeom>
              <a:avLst/>
              <a:gdLst>
                <a:gd name="connsiteX0" fmla="*/ 686849 w 1208720"/>
                <a:gd name="connsiteY0" fmla="*/ 209475 h 1208722"/>
                <a:gd name="connsiteX1" fmla="*/ 506632 w 1208720"/>
                <a:gd name="connsiteY1" fmla="*/ 394499 h 1208722"/>
                <a:gd name="connsiteX2" fmla="*/ 506632 w 1208720"/>
                <a:gd name="connsiteY2" fmla="*/ 497782 h 1208722"/>
                <a:gd name="connsiteX3" fmla="*/ 385429 w 1208720"/>
                <a:gd name="connsiteY3" fmla="*/ 497782 h 1208722"/>
                <a:gd name="connsiteX4" fmla="*/ 385429 w 1208720"/>
                <a:gd name="connsiteY4" fmla="*/ 637817 h 1208722"/>
                <a:gd name="connsiteX5" fmla="*/ 506632 w 1208720"/>
                <a:gd name="connsiteY5" fmla="*/ 637817 h 1208722"/>
                <a:gd name="connsiteX6" fmla="*/ 506632 w 1208720"/>
                <a:gd name="connsiteY6" fmla="*/ 996459 h 1208722"/>
                <a:gd name="connsiteX7" fmla="*/ 651314 w 1208720"/>
                <a:gd name="connsiteY7" fmla="*/ 996459 h 1208722"/>
                <a:gd name="connsiteX8" fmla="*/ 651314 w 1208720"/>
                <a:gd name="connsiteY8" fmla="*/ 637817 h 1208722"/>
                <a:gd name="connsiteX9" fmla="*/ 771882 w 1208720"/>
                <a:gd name="connsiteY9" fmla="*/ 637817 h 1208722"/>
                <a:gd name="connsiteX10" fmla="*/ 790284 w 1208720"/>
                <a:gd name="connsiteY10" fmla="*/ 497782 h 1208722"/>
                <a:gd name="connsiteX11" fmla="*/ 651314 w 1208720"/>
                <a:gd name="connsiteY11" fmla="*/ 497782 h 1208722"/>
                <a:gd name="connsiteX12" fmla="*/ 651314 w 1208720"/>
                <a:gd name="connsiteY12" fmla="*/ 408439 h 1208722"/>
                <a:gd name="connsiteX13" fmla="*/ 721116 w 1208720"/>
                <a:gd name="connsiteY13" fmla="*/ 340005 h 1208722"/>
                <a:gd name="connsiteX14" fmla="*/ 795361 w 1208720"/>
                <a:gd name="connsiteY14" fmla="*/ 340005 h 1208722"/>
                <a:gd name="connsiteX15" fmla="*/ 795361 w 1208720"/>
                <a:gd name="connsiteY15" fmla="*/ 215178 h 1208722"/>
                <a:gd name="connsiteX16" fmla="*/ 686849 w 1208720"/>
                <a:gd name="connsiteY16" fmla="*/ 209475 h 1208722"/>
                <a:gd name="connsiteX17" fmla="*/ 604043 w 1208720"/>
                <a:gd name="connsiteY17" fmla="*/ 0 h 1208722"/>
                <a:gd name="connsiteX18" fmla="*/ 1208720 w 1208720"/>
                <a:gd name="connsiteY18" fmla="*/ 604678 h 1208722"/>
                <a:gd name="connsiteX19" fmla="*/ 604043 w 1208720"/>
                <a:gd name="connsiteY19" fmla="*/ 1208722 h 1208722"/>
                <a:gd name="connsiteX20" fmla="*/ 0 w 1208720"/>
                <a:gd name="connsiteY20" fmla="*/ 604678 h 1208722"/>
                <a:gd name="connsiteX21" fmla="*/ 604043 w 1208720"/>
                <a:gd name="connsiteY21" fmla="*/ 0 h 120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8720" h="1208722">
                  <a:moveTo>
                    <a:pt x="686849" y="209475"/>
                  </a:moveTo>
                  <a:cubicBezTo>
                    <a:pt x="579607" y="209475"/>
                    <a:pt x="506632" y="274740"/>
                    <a:pt x="506632" y="394499"/>
                  </a:cubicBezTo>
                  <a:lnTo>
                    <a:pt x="506632" y="497782"/>
                  </a:lnTo>
                  <a:lnTo>
                    <a:pt x="385429" y="497782"/>
                  </a:lnTo>
                  <a:lnTo>
                    <a:pt x="385429" y="637817"/>
                  </a:lnTo>
                  <a:lnTo>
                    <a:pt x="506632" y="637817"/>
                  </a:lnTo>
                  <a:lnTo>
                    <a:pt x="506632" y="996459"/>
                  </a:lnTo>
                  <a:lnTo>
                    <a:pt x="651314" y="996459"/>
                  </a:lnTo>
                  <a:lnTo>
                    <a:pt x="651314" y="637817"/>
                  </a:lnTo>
                  <a:lnTo>
                    <a:pt x="771882" y="637817"/>
                  </a:lnTo>
                  <a:lnTo>
                    <a:pt x="790284" y="497782"/>
                  </a:lnTo>
                  <a:lnTo>
                    <a:pt x="651314" y="497782"/>
                  </a:lnTo>
                  <a:lnTo>
                    <a:pt x="651314" y="408439"/>
                  </a:lnTo>
                  <a:cubicBezTo>
                    <a:pt x="651314" y="367886"/>
                    <a:pt x="662736" y="340005"/>
                    <a:pt x="721116" y="340005"/>
                  </a:cubicBezTo>
                  <a:lnTo>
                    <a:pt x="795361" y="340005"/>
                  </a:lnTo>
                  <a:lnTo>
                    <a:pt x="795361" y="215178"/>
                  </a:lnTo>
                  <a:cubicBezTo>
                    <a:pt x="782035" y="213911"/>
                    <a:pt x="738249" y="209475"/>
                    <a:pt x="686849" y="209475"/>
                  </a:cubicBezTo>
                  <a:close/>
                  <a:moveTo>
                    <a:pt x="604043" y="0"/>
                  </a:moveTo>
                  <a:cubicBezTo>
                    <a:pt x="938074" y="0"/>
                    <a:pt x="1208720" y="270648"/>
                    <a:pt x="1208720" y="604678"/>
                  </a:cubicBezTo>
                  <a:cubicBezTo>
                    <a:pt x="1208720" y="938075"/>
                    <a:pt x="938074" y="1208722"/>
                    <a:pt x="604043" y="1208722"/>
                  </a:cubicBezTo>
                  <a:cubicBezTo>
                    <a:pt x="270013" y="1208722"/>
                    <a:pt x="0" y="938075"/>
                    <a:pt x="0" y="604678"/>
                  </a:cubicBezTo>
                  <a:cubicBezTo>
                    <a:pt x="0" y="270648"/>
                    <a:pt x="270013" y="0"/>
                    <a:pt x="604043" y="0"/>
                  </a:cubicBezTo>
                  <a:close/>
                </a:path>
              </a:pathLst>
            </a:custGeom>
            <a:solidFill>
              <a:schemeClr val="accent1"/>
            </a:solidFill>
            <a:ln>
              <a:noFill/>
            </a:ln>
            <a:effectLst/>
          </p:spPr>
          <p:txBody>
            <a:bodyPr anchor="ctr"/>
            <a:lstStyle/>
            <a:p>
              <a:pPr>
                <a:defRPr/>
              </a:pPr>
              <a:endParaRPr lang="en-US" sz="2449"/>
            </a:p>
          </p:txBody>
        </p:sp>
        <p:sp>
          <p:nvSpPr>
            <p:cNvPr id="36" name="Freeform 35">
              <a:extLst>
                <a:ext uri="{FF2B5EF4-FFF2-40B4-BE49-F238E27FC236}">
                  <a16:creationId xmlns:a16="http://schemas.microsoft.com/office/drawing/2014/main" id="{373AD172-35BC-EF48-BCB7-A586A7E38012}"/>
                </a:ext>
              </a:extLst>
            </p:cNvPr>
            <p:cNvSpPr>
              <a:spLocks noChangeArrowheads="1"/>
            </p:cNvSpPr>
            <p:nvPr/>
          </p:nvSpPr>
          <p:spPr bwMode="auto">
            <a:xfrm>
              <a:off x="4620816" y="2670573"/>
              <a:ext cx="470297" cy="469106"/>
            </a:xfrm>
            <a:custGeom>
              <a:avLst/>
              <a:gdLst>
                <a:gd name="connsiteX0" fmla="*/ 457970 w 1292604"/>
                <a:gd name="connsiteY0" fmla="*/ 322594 h 1292604"/>
                <a:gd name="connsiteX1" fmla="*/ 457970 w 1292604"/>
                <a:gd name="connsiteY1" fmla="*/ 970009 h 1292604"/>
                <a:gd name="connsiteX2" fmla="*/ 935448 w 1292604"/>
                <a:gd name="connsiteY2" fmla="*/ 646629 h 1292604"/>
                <a:gd name="connsiteX3" fmla="*/ 645975 w 1292604"/>
                <a:gd name="connsiteY3" fmla="*/ 0 h 1292604"/>
                <a:gd name="connsiteX4" fmla="*/ 1292604 w 1292604"/>
                <a:gd name="connsiteY4" fmla="*/ 646629 h 1292604"/>
                <a:gd name="connsiteX5" fmla="*/ 645975 w 1292604"/>
                <a:gd name="connsiteY5" fmla="*/ 1292604 h 1292604"/>
                <a:gd name="connsiteX6" fmla="*/ 0 w 1292604"/>
                <a:gd name="connsiteY6" fmla="*/ 646629 h 1292604"/>
                <a:gd name="connsiteX7" fmla="*/ 645975 w 1292604"/>
                <a:gd name="connsiteY7" fmla="*/ 0 h 129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2604" h="1292604">
                  <a:moveTo>
                    <a:pt x="457970" y="322594"/>
                  </a:moveTo>
                  <a:lnTo>
                    <a:pt x="457970" y="970009"/>
                  </a:lnTo>
                  <a:lnTo>
                    <a:pt x="935448" y="646629"/>
                  </a:lnTo>
                  <a:close/>
                  <a:moveTo>
                    <a:pt x="645975" y="0"/>
                  </a:moveTo>
                  <a:cubicBezTo>
                    <a:pt x="1003254" y="0"/>
                    <a:pt x="1292604" y="289350"/>
                    <a:pt x="1292604" y="646629"/>
                  </a:cubicBezTo>
                  <a:cubicBezTo>
                    <a:pt x="1292604" y="1003254"/>
                    <a:pt x="1003254" y="1292604"/>
                    <a:pt x="645975" y="1292604"/>
                  </a:cubicBezTo>
                  <a:cubicBezTo>
                    <a:pt x="289350" y="1292604"/>
                    <a:pt x="0" y="1003254"/>
                    <a:pt x="0" y="646629"/>
                  </a:cubicBezTo>
                  <a:cubicBezTo>
                    <a:pt x="0" y="289350"/>
                    <a:pt x="289350" y="0"/>
                    <a:pt x="645975" y="0"/>
                  </a:cubicBezTo>
                  <a:close/>
                </a:path>
              </a:pathLst>
            </a:custGeom>
            <a:solidFill>
              <a:schemeClr val="accent2"/>
            </a:solidFill>
            <a:ln>
              <a:noFill/>
            </a:ln>
            <a:effectLst/>
          </p:spPr>
          <p:txBody>
            <a:bodyPr anchor="ctr"/>
            <a:lstStyle/>
            <a:p>
              <a:pPr>
                <a:defRPr/>
              </a:pPr>
              <a:endParaRPr lang="en-US" sz="2449"/>
            </a:p>
          </p:txBody>
        </p:sp>
        <p:sp>
          <p:nvSpPr>
            <p:cNvPr id="37" name="Freeform 36">
              <a:extLst>
                <a:ext uri="{FF2B5EF4-FFF2-40B4-BE49-F238E27FC236}">
                  <a16:creationId xmlns:a16="http://schemas.microsoft.com/office/drawing/2014/main" id="{4A0B69FE-1854-0343-A10C-B7C198A0F831}"/>
                </a:ext>
              </a:extLst>
            </p:cNvPr>
            <p:cNvSpPr>
              <a:spLocks noChangeArrowheads="1"/>
            </p:cNvSpPr>
            <p:nvPr/>
          </p:nvSpPr>
          <p:spPr bwMode="auto">
            <a:xfrm>
              <a:off x="3315891" y="4555331"/>
              <a:ext cx="579835" cy="1053704"/>
            </a:xfrm>
            <a:custGeom>
              <a:avLst/>
              <a:gdLst>
                <a:gd name="connsiteX0" fmla="*/ 441057 w 1594217"/>
                <a:gd name="connsiteY0" fmla="*/ 2244335 h 2895984"/>
                <a:gd name="connsiteX1" fmla="*/ 490261 w 1594217"/>
                <a:gd name="connsiteY1" fmla="*/ 2247521 h 2895984"/>
                <a:gd name="connsiteX2" fmla="*/ 1558219 w 1594217"/>
                <a:gd name="connsiteY2" fmla="*/ 2773117 h 2895984"/>
                <a:gd name="connsiteX3" fmla="*/ 1587594 w 1594217"/>
                <a:gd name="connsiteY3" fmla="*/ 2859408 h 2895984"/>
                <a:gd name="connsiteX4" fmla="*/ 1501427 w 1594217"/>
                <a:gd name="connsiteY4" fmla="*/ 2889480 h 2895984"/>
                <a:gd name="connsiteX5" fmla="*/ 433468 w 1594217"/>
                <a:gd name="connsiteY5" fmla="*/ 2363231 h 2895984"/>
                <a:gd name="connsiteX6" fmla="*/ 404093 w 1594217"/>
                <a:gd name="connsiteY6" fmla="*/ 2276939 h 2895984"/>
                <a:gd name="connsiteX7" fmla="*/ 441057 w 1594217"/>
                <a:gd name="connsiteY7" fmla="*/ 2244335 h 2895984"/>
                <a:gd name="connsiteX8" fmla="*/ 1394585 w 1594217"/>
                <a:gd name="connsiteY8" fmla="*/ 1272300 h 2895984"/>
                <a:gd name="connsiteX9" fmla="*/ 1451014 w 1594217"/>
                <a:gd name="connsiteY9" fmla="*/ 1315676 h 2895984"/>
                <a:gd name="connsiteX10" fmla="*/ 1411148 w 1594217"/>
                <a:gd name="connsiteY10" fmla="*/ 1397361 h 2895984"/>
                <a:gd name="connsiteX11" fmla="*/ 283140 w 1594217"/>
                <a:gd name="connsiteY11" fmla="*/ 1782263 h 2895984"/>
                <a:gd name="connsiteX12" fmla="*/ 201448 w 1594217"/>
                <a:gd name="connsiteY12" fmla="*/ 1742401 h 2895984"/>
                <a:gd name="connsiteX13" fmla="*/ 241314 w 1594217"/>
                <a:gd name="connsiteY13" fmla="*/ 1660062 h 2895984"/>
                <a:gd name="connsiteX14" fmla="*/ 1369322 w 1594217"/>
                <a:gd name="connsiteY14" fmla="*/ 1275813 h 2895984"/>
                <a:gd name="connsiteX15" fmla="*/ 1394585 w 1594217"/>
                <a:gd name="connsiteY15" fmla="*/ 1272300 h 2895984"/>
                <a:gd name="connsiteX16" fmla="*/ 594006 w 1594217"/>
                <a:gd name="connsiteY16" fmla="*/ 106 h 2895984"/>
                <a:gd name="connsiteX17" fmla="*/ 618521 w 1594217"/>
                <a:gd name="connsiteY17" fmla="*/ 6624 h 2895984"/>
                <a:gd name="connsiteX18" fmla="*/ 648592 w 1594217"/>
                <a:gd name="connsiteY18" fmla="*/ 92792 h 2895984"/>
                <a:gd name="connsiteX19" fmla="*/ 122343 w 1594217"/>
                <a:gd name="connsiteY19" fmla="*/ 1160750 h 2895984"/>
                <a:gd name="connsiteX20" fmla="*/ 36051 w 1594217"/>
                <a:gd name="connsiteY20" fmla="*/ 1190126 h 2895984"/>
                <a:gd name="connsiteX21" fmla="*/ 6633 w 1594217"/>
                <a:gd name="connsiteY21" fmla="*/ 1103958 h 2895984"/>
                <a:gd name="connsiteX22" fmla="*/ 532229 w 1594217"/>
                <a:gd name="connsiteY22" fmla="*/ 35999 h 2895984"/>
                <a:gd name="connsiteX23" fmla="*/ 594006 w 1594217"/>
                <a:gd name="connsiteY23" fmla="*/ 106 h 289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4217" h="2895984">
                  <a:moveTo>
                    <a:pt x="441057" y="2244335"/>
                  </a:moveTo>
                  <a:cubicBezTo>
                    <a:pt x="456642" y="2239023"/>
                    <a:pt x="474268" y="2239676"/>
                    <a:pt x="490261" y="2247521"/>
                  </a:cubicBezTo>
                  <a:lnTo>
                    <a:pt x="1558219" y="2773117"/>
                  </a:lnTo>
                  <a:cubicBezTo>
                    <a:pt x="1590205" y="2789460"/>
                    <a:pt x="1603261" y="2828030"/>
                    <a:pt x="1587594" y="2859408"/>
                  </a:cubicBezTo>
                  <a:cubicBezTo>
                    <a:pt x="1571927" y="2891441"/>
                    <a:pt x="1532760" y="2905169"/>
                    <a:pt x="1501427" y="2889480"/>
                  </a:cubicBezTo>
                  <a:lnTo>
                    <a:pt x="433468" y="2363231"/>
                  </a:lnTo>
                  <a:cubicBezTo>
                    <a:pt x="401482" y="2347541"/>
                    <a:pt x="388426" y="2308972"/>
                    <a:pt x="404093" y="2276939"/>
                  </a:cubicBezTo>
                  <a:cubicBezTo>
                    <a:pt x="411927" y="2260923"/>
                    <a:pt x="425472" y="2249646"/>
                    <a:pt x="441057" y="2244335"/>
                  </a:cubicBezTo>
                  <a:close/>
                  <a:moveTo>
                    <a:pt x="1394585" y="1272300"/>
                  </a:moveTo>
                  <a:cubicBezTo>
                    <a:pt x="1419644" y="1273893"/>
                    <a:pt x="1442681" y="1290190"/>
                    <a:pt x="1451014" y="1315676"/>
                  </a:cubicBezTo>
                  <a:cubicBezTo>
                    <a:pt x="1462125" y="1349657"/>
                    <a:pt x="1444479" y="1385598"/>
                    <a:pt x="1411148" y="1397361"/>
                  </a:cubicBezTo>
                  <a:lnTo>
                    <a:pt x="283140" y="1782263"/>
                  </a:lnTo>
                  <a:cubicBezTo>
                    <a:pt x="249156" y="1793372"/>
                    <a:pt x="213211" y="1775728"/>
                    <a:pt x="201448" y="1742401"/>
                  </a:cubicBezTo>
                  <a:cubicBezTo>
                    <a:pt x="189684" y="1708420"/>
                    <a:pt x="207983" y="1671824"/>
                    <a:pt x="241314" y="1660062"/>
                  </a:cubicBezTo>
                  <a:lnTo>
                    <a:pt x="1369322" y="1275813"/>
                  </a:lnTo>
                  <a:cubicBezTo>
                    <a:pt x="1377654" y="1272872"/>
                    <a:pt x="1386232" y="1271769"/>
                    <a:pt x="1394585" y="1272300"/>
                  </a:cubicBezTo>
                  <a:close/>
                  <a:moveTo>
                    <a:pt x="594006" y="106"/>
                  </a:moveTo>
                  <a:cubicBezTo>
                    <a:pt x="602341" y="586"/>
                    <a:pt x="610676" y="2708"/>
                    <a:pt x="618521" y="6624"/>
                  </a:cubicBezTo>
                  <a:cubicBezTo>
                    <a:pt x="650553" y="22291"/>
                    <a:pt x="664281" y="60805"/>
                    <a:pt x="648592" y="92792"/>
                  </a:cubicBezTo>
                  <a:lnTo>
                    <a:pt x="122343" y="1160750"/>
                  </a:lnTo>
                  <a:cubicBezTo>
                    <a:pt x="106653" y="1192737"/>
                    <a:pt x="68084" y="1205792"/>
                    <a:pt x="36051" y="1190126"/>
                  </a:cubicBezTo>
                  <a:cubicBezTo>
                    <a:pt x="4019" y="1174459"/>
                    <a:pt x="-9056" y="1135944"/>
                    <a:pt x="6633" y="1103958"/>
                  </a:cubicBezTo>
                  <a:lnTo>
                    <a:pt x="532229" y="35999"/>
                  </a:lnTo>
                  <a:cubicBezTo>
                    <a:pt x="543996" y="12009"/>
                    <a:pt x="569001" y="-1332"/>
                    <a:pt x="594006" y="106"/>
                  </a:cubicBezTo>
                  <a:close/>
                </a:path>
              </a:pathLst>
            </a:custGeom>
            <a:solidFill>
              <a:schemeClr val="accent3">
                <a:lumMod val="75000"/>
              </a:schemeClr>
            </a:solidFill>
            <a:ln>
              <a:noFill/>
            </a:ln>
            <a:effectLst/>
          </p:spPr>
          <p:txBody>
            <a:bodyPr anchor="ctr"/>
            <a:lstStyle/>
            <a:p>
              <a:pPr>
                <a:defRPr/>
              </a:pPr>
              <a:endParaRPr lang="en-US" sz="2449"/>
            </a:p>
          </p:txBody>
        </p:sp>
      </p:grpSp>
      <p:sp>
        <p:nvSpPr>
          <p:cNvPr id="42" name="Subtitle 2">
            <a:extLst>
              <a:ext uri="{FF2B5EF4-FFF2-40B4-BE49-F238E27FC236}">
                <a16:creationId xmlns:a16="http://schemas.microsoft.com/office/drawing/2014/main" id="{5E12154A-DA1D-428B-A9B9-D934CB52B782}"/>
              </a:ext>
            </a:extLst>
          </p:cNvPr>
          <p:cNvSpPr txBox="1">
            <a:spLocks noChangeArrowheads="1"/>
          </p:cNvSpPr>
          <p:nvPr/>
        </p:nvSpPr>
        <p:spPr bwMode="auto">
          <a:xfrm>
            <a:off x="5965076" y="2810717"/>
            <a:ext cx="5477599" cy="679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90" tIns="17145" rIns="34290">
            <a:spAutoFit/>
          </a:bodyPr>
          <a:lstStyle>
            <a:lvl1pPr defTabSz="1087438">
              <a:lnSpc>
                <a:spcPct val="90000"/>
              </a:lnSpc>
              <a:spcBef>
                <a:spcPts val="1000"/>
              </a:spcBef>
              <a:buFont typeface="Arial" panose="020B0604020202020204" pitchFamily="34" charset="0"/>
              <a:buChar char="•"/>
              <a:defRPr sz="2400">
                <a:solidFill>
                  <a:schemeClr val="tx1"/>
                </a:solidFill>
                <a:latin typeface="Open Sans Light"/>
                <a:ea typeface="Open Sans Light"/>
                <a:cs typeface="Open Sans"/>
              </a:defRPr>
            </a:lvl1pPr>
            <a:lvl2pPr marL="1087438" indent="-227013" defTabSz="1087438">
              <a:lnSpc>
                <a:spcPct val="90000"/>
              </a:lnSpc>
              <a:spcBef>
                <a:spcPts val="500"/>
              </a:spcBef>
              <a:buFont typeface="Arial" panose="020B0604020202020204" pitchFamily="34" charset="0"/>
              <a:buChar char="•"/>
              <a:defRPr sz="2000">
                <a:solidFill>
                  <a:schemeClr val="tx1"/>
                </a:solidFill>
                <a:latin typeface="Open Sans Light"/>
                <a:ea typeface="Open Sans Light"/>
                <a:cs typeface="Open Sans"/>
              </a:defRPr>
            </a:lvl2pPr>
            <a:lvl3pPr marL="2174875" indent="-227013" defTabSz="1087438">
              <a:lnSpc>
                <a:spcPct val="90000"/>
              </a:lnSpc>
              <a:spcBef>
                <a:spcPts val="500"/>
              </a:spcBef>
              <a:buFont typeface="Arial" panose="020B0604020202020204" pitchFamily="34" charset="0"/>
              <a:buChar char="•"/>
              <a:defRPr>
                <a:solidFill>
                  <a:schemeClr val="tx1"/>
                </a:solidFill>
                <a:latin typeface="Open Sans Light"/>
                <a:ea typeface="Open Sans Light"/>
                <a:cs typeface="Open Sans"/>
              </a:defRPr>
            </a:lvl3pPr>
            <a:lvl4pPr marL="3262313" indent="-227013" defTabSz="1087438">
              <a:lnSpc>
                <a:spcPct val="90000"/>
              </a:lnSpc>
              <a:spcBef>
                <a:spcPts val="500"/>
              </a:spcBef>
              <a:buFont typeface="Arial" panose="020B0604020202020204" pitchFamily="34" charset="0"/>
              <a:buChar char="•"/>
              <a:defRPr sz="1600">
                <a:solidFill>
                  <a:schemeClr val="tx1"/>
                </a:solidFill>
                <a:latin typeface="Open Sans Light"/>
                <a:ea typeface="Open Sans Light"/>
                <a:cs typeface="Open Sans"/>
              </a:defRPr>
            </a:lvl4pPr>
            <a:lvl5pPr marL="4349750" indent="-227013" defTabSz="1087438">
              <a:lnSpc>
                <a:spcPct val="90000"/>
              </a:lnSpc>
              <a:spcBef>
                <a:spcPts val="500"/>
              </a:spcBef>
              <a:buFont typeface="Arial" panose="020B0604020202020204" pitchFamily="34" charset="0"/>
              <a:buChar char="•"/>
              <a:defRPr sz="1600">
                <a:solidFill>
                  <a:schemeClr val="tx1"/>
                </a:solidFill>
                <a:latin typeface="Open Sans Light"/>
                <a:ea typeface="Open Sans Light"/>
                <a:cs typeface="Open Sans"/>
              </a:defRPr>
            </a:lvl5pPr>
            <a:lvl6pPr marL="4806950" indent="-227013" defTabSz="1087438"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6pPr>
            <a:lvl7pPr marL="5264150" indent="-227013" defTabSz="1087438"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7pPr>
            <a:lvl8pPr marL="5721350" indent="-227013" defTabSz="1087438"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8pPr>
            <a:lvl9pPr marL="6178550" indent="-227013" defTabSz="1087438"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9pPr>
          </a:lstStyle>
          <a:p>
            <a:pPr marL="342900" indent="-342900" algn="just">
              <a:lnSpc>
                <a:spcPct val="100000"/>
              </a:lnSpc>
              <a:spcBef>
                <a:spcPct val="20000"/>
              </a:spcBef>
            </a:pPr>
            <a:r>
              <a:rPr lang="es-ES" altLang="en-US" sz="2000" dirty="0">
                <a:latin typeface="+mj-lt"/>
                <a:cs typeface="Open Sans Light"/>
              </a:rPr>
              <a:t>El paradigma de la NGP introdujo </a:t>
            </a:r>
            <a:r>
              <a:rPr lang="es-ES" altLang="en-US" sz="2000" b="1" i="1" dirty="0">
                <a:latin typeface="+mj-lt"/>
                <a:cs typeface="Open Sans Light"/>
              </a:rPr>
              <a:t>eficacia</a:t>
            </a:r>
            <a:r>
              <a:rPr lang="es-ES" altLang="en-US" sz="2000" dirty="0">
                <a:latin typeface="+mj-lt"/>
                <a:cs typeface="Open Sans Light"/>
              </a:rPr>
              <a:t> y </a:t>
            </a:r>
            <a:r>
              <a:rPr lang="es-ES" altLang="en-US" sz="2000" b="1" i="1" dirty="0">
                <a:latin typeface="+mj-lt"/>
                <a:cs typeface="Open Sans Light"/>
              </a:rPr>
              <a:t>eficiencia</a:t>
            </a:r>
            <a:r>
              <a:rPr lang="es-ES" altLang="en-US" sz="2000" dirty="0">
                <a:latin typeface="+mj-lt"/>
                <a:cs typeface="Open Sans Light"/>
              </a:rPr>
              <a:t> a las instituciones pero </a:t>
            </a:r>
            <a:r>
              <a:rPr lang="es-ES" altLang="en-US" sz="2000" b="1" i="1" dirty="0">
                <a:latin typeface="+mj-lt"/>
                <a:cs typeface="Open Sans Light"/>
              </a:rPr>
              <a:t>no es suficiente.</a:t>
            </a:r>
          </a:p>
        </p:txBody>
      </p:sp>
      <p:sp>
        <p:nvSpPr>
          <p:cNvPr id="55" name="Subtitle 2">
            <a:extLst>
              <a:ext uri="{FF2B5EF4-FFF2-40B4-BE49-F238E27FC236}">
                <a16:creationId xmlns:a16="http://schemas.microsoft.com/office/drawing/2014/main" id="{BECCF0A4-3E4A-43CF-B0B4-0F366389FB44}"/>
              </a:ext>
            </a:extLst>
          </p:cNvPr>
          <p:cNvSpPr txBox="1">
            <a:spLocks noChangeArrowheads="1"/>
          </p:cNvSpPr>
          <p:nvPr/>
        </p:nvSpPr>
        <p:spPr bwMode="auto">
          <a:xfrm>
            <a:off x="5961745" y="3689567"/>
            <a:ext cx="5781021" cy="679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90" tIns="17145" rIns="34290">
            <a:spAutoFit/>
          </a:bodyPr>
          <a:lstStyle>
            <a:lvl1pPr defTabSz="1087438">
              <a:lnSpc>
                <a:spcPct val="90000"/>
              </a:lnSpc>
              <a:spcBef>
                <a:spcPts val="1000"/>
              </a:spcBef>
              <a:buFont typeface="Arial" panose="020B0604020202020204" pitchFamily="34" charset="0"/>
              <a:buChar char="•"/>
              <a:defRPr sz="2400">
                <a:solidFill>
                  <a:schemeClr val="tx1"/>
                </a:solidFill>
                <a:latin typeface="Open Sans Light"/>
                <a:ea typeface="Open Sans Light"/>
                <a:cs typeface="Open Sans"/>
              </a:defRPr>
            </a:lvl1pPr>
            <a:lvl2pPr marL="1087438" indent="-227013" defTabSz="1087438">
              <a:lnSpc>
                <a:spcPct val="90000"/>
              </a:lnSpc>
              <a:spcBef>
                <a:spcPts val="500"/>
              </a:spcBef>
              <a:buFont typeface="Arial" panose="020B0604020202020204" pitchFamily="34" charset="0"/>
              <a:buChar char="•"/>
              <a:defRPr sz="2000">
                <a:solidFill>
                  <a:schemeClr val="tx1"/>
                </a:solidFill>
                <a:latin typeface="Open Sans Light"/>
                <a:ea typeface="Open Sans Light"/>
                <a:cs typeface="Open Sans"/>
              </a:defRPr>
            </a:lvl2pPr>
            <a:lvl3pPr marL="2174875" indent="-227013" defTabSz="1087438">
              <a:lnSpc>
                <a:spcPct val="90000"/>
              </a:lnSpc>
              <a:spcBef>
                <a:spcPts val="500"/>
              </a:spcBef>
              <a:buFont typeface="Arial" panose="020B0604020202020204" pitchFamily="34" charset="0"/>
              <a:buChar char="•"/>
              <a:defRPr>
                <a:solidFill>
                  <a:schemeClr val="tx1"/>
                </a:solidFill>
                <a:latin typeface="Open Sans Light"/>
                <a:ea typeface="Open Sans Light"/>
                <a:cs typeface="Open Sans"/>
              </a:defRPr>
            </a:lvl3pPr>
            <a:lvl4pPr marL="3262313" indent="-227013" defTabSz="1087438">
              <a:lnSpc>
                <a:spcPct val="90000"/>
              </a:lnSpc>
              <a:spcBef>
                <a:spcPts val="500"/>
              </a:spcBef>
              <a:buFont typeface="Arial" panose="020B0604020202020204" pitchFamily="34" charset="0"/>
              <a:buChar char="•"/>
              <a:defRPr sz="1600">
                <a:solidFill>
                  <a:schemeClr val="tx1"/>
                </a:solidFill>
                <a:latin typeface="Open Sans Light"/>
                <a:ea typeface="Open Sans Light"/>
                <a:cs typeface="Open Sans"/>
              </a:defRPr>
            </a:lvl4pPr>
            <a:lvl5pPr marL="4349750" indent="-227013" defTabSz="1087438">
              <a:lnSpc>
                <a:spcPct val="90000"/>
              </a:lnSpc>
              <a:spcBef>
                <a:spcPts val="500"/>
              </a:spcBef>
              <a:buFont typeface="Arial" panose="020B0604020202020204" pitchFamily="34" charset="0"/>
              <a:buChar char="•"/>
              <a:defRPr sz="1600">
                <a:solidFill>
                  <a:schemeClr val="tx1"/>
                </a:solidFill>
                <a:latin typeface="Open Sans Light"/>
                <a:ea typeface="Open Sans Light"/>
                <a:cs typeface="Open Sans"/>
              </a:defRPr>
            </a:lvl5pPr>
            <a:lvl6pPr marL="4806950" indent="-227013" defTabSz="1087438"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6pPr>
            <a:lvl7pPr marL="5264150" indent="-227013" defTabSz="1087438"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7pPr>
            <a:lvl8pPr marL="5721350" indent="-227013" defTabSz="1087438"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8pPr>
            <a:lvl9pPr marL="6178550" indent="-227013" defTabSz="1087438"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9pPr>
          </a:lstStyle>
          <a:p>
            <a:pPr marL="342900" indent="-342900" algn="just">
              <a:lnSpc>
                <a:spcPct val="100000"/>
              </a:lnSpc>
              <a:spcBef>
                <a:spcPct val="20000"/>
              </a:spcBef>
            </a:pPr>
            <a:r>
              <a:rPr lang="es-ES" altLang="en-US" sz="2000" dirty="0">
                <a:latin typeface="+mj-lt"/>
                <a:cs typeface="Open Sans Light"/>
              </a:rPr>
              <a:t>Las TIC influyen en la forma en </a:t>
            </a:r>
            <a:r>
              <a:rPr lang="es-ES" altLang="en-US" sz="2000" b="1" i="1" dirty="0">
                <a:latin typeface="+mj-lt"/>
                <a:cs typeface="Open Sans Light"/>
              </a:rPr>
              <a:t>cómo</a:t>
            </a:r>
            <a:r>
              <a:rPr lang="es-ES" altLang="en-US" sz="2000" dirty="0">
                <a:latin typeface="+mj-lt"/>
                <a:cs typeface="Open Sans Light"/>
              </a:rPr>
              <a:t> se abordan y solucionan los problemas de interés público. </a:t>
            </a:r>
          </a:p>
        </p:txBody>
      </p:sp>
      <p:sp>
        <p:nvSpPr>
          <p:cNvPr id="58" name="Subtitle 2">
            <a:extLst>
              <a:ext uri="{FF2B5EF4-FFF2-40B4-BE49-F238E27FC236}">
                <a16:creationId xmlns:a16="http://schemas.microsoft.com/office/drawing/2014/main" id="{5131808C-4233-4729-8E6A-27DDC2666E8B}"/>
              </a:ext>
            </a:extLst>
          </p:cNvPr>
          <p:cNvSpPr txBox="1">
            <a:spLocks noChangeArrowheads="1"/>
          </p:cNvSpPr>
          <p:nvPr/>
        </p:nvSpPr>
        <p:spPr bwMode="auto">
          <a:xfrm>
            <a:off x="5961745" y="4592334"/>
            <a:ext cx="5781021" cy="1725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90" tIns="17145" rIns="34290">
            <a:spAutoFit/>
          </a:bodyPr>
          <a:lstStyle>
            <a:lvl1pPr defTabSz="1087438">
              <a:lnSpc>
                <a:spcPct val="90000"/>
              </a:lnSpc>
              <a:spcBef>
                <a:spcPts val="1000"/>
              </a:spcBef>
              <a:buFont typeface="Arial" panose="020B0604020202020204" pitchFamily="34" charset="0"/>
              <a:buChar char="•"/>
              <a:defRPr sz="2400">
                <a:solidFill>
                  <a:schemeClr val="tx1"/>
                </a:solidFill>
                <a:latin typeface="Open Sans Light"/>
                <a:ea typeface="Open Sans Light"/>
                <a:cs typeface="Open Sans"/>
              </a:defRPr>
            </a:lvl1pPr>
            <a:lvl2pPr marL="1087438" indent="-227013" defTabSz="1087438">
              <a:lnSpc>
                <a:spcPct val="90000"/>
              </a:lnSpc>
              <a:spcBef>
                <a:spcPts val="500"/>
              </a:spcBef>
              <a:buFont typeface="Arial" panose="020B0604020202020204" pitchFamily="34" charset="0"/>
              <a:buChar char="•"/>
              <a:defRPr sz="2000">
                <a:solidFill>
                  <a:schemeClr val="tx1"/>
                </a:solidFill>
                <a:latin typeface="Open Sans Light"/>
                <a:ea typeface="Open Sans Light"/>
                <a:cs typeface="Open Sans"/>
              </a:defRPr>
            </a:lvl2pPr>
            <a:lvl3pPr marL="2174875" indent="-227013" defTabSz="1087438">
              <a:lnSpc>
                <a:spcPct val="90000"/>
              </a:lnSpc>
              <a:spcBef>
                <a:spcPts val="500"/>
              </a:spcBef>
              <a:buFont typeface="Arial" panose="020B0604020202020204" pitchFamily="34" charset="0"/>
              <a:buChar char="•"/>
              <a:defRPr>
                <a:solidFill>
                  <a:schemeClr val="tx1"/>
                </a:solidFill>
                <a:latin typeface="Open Sans Light"/>
                <a:ea typeface="Open Sans Light"/>
                <a:cs typeface="Open Sans"/>
              </a:defRPr>
            </a:lvl3pPr>
            <a:lvl4pPr marL="3262313" indent="-227013" defTabSz="1087438">
              <a:lnSpc>
                <a:spcPct val="90000"/>
              </a:lnSpc>
              <a:spcBef>
                <a:spcPts val="500"/>
              </a:spcBef>
              <a:buFont typeface="Arial" panose="020B0604020202020204" pitchFamily="34" charset="0"/>
              <a:buChar char="•"/>
              <a:defRPr sz="1600">
                <a:solidFill>
                  <a:schemeClr val="tx1"/>
                </a:solidFill>
                <a:latin typeface="Open Sans Light"/>
                <a:ea typeface="Open Sans Light"/>
                <a:cs typeface="Open Sans"/>
              </a:defRPr>
            </a:lvl4pPr>
            <a:lvl5pPr marL="4349750" indent="-227013" defTabSz="1087438">
              <a:lnSpc>
                <a:spcPct val="90000"/>
              </a:lnSpc>
              <a:spcBef>
                <a:spcPts val="500"/>
              </a:spcBef>
              <a:buFont typeface="Arial" panose="020B0604020202020204" pitchFamily="34" charset="0"/>
              <a:buChar char="•"/>
              <a:defRPr sz="1600">
                <a:solidFill>
                  <a:schemeClr val="tx1"/>
                </a:solidFill>
                <a:latin typeface="Open Sans Light"/>
                <a:ea typeface="Open Sans Light"/>
                <a:cs typeface="Open Sans"/>
              </a:defRPr>
            </a:lvl5pPr>
            <a:lvl6pPr marL="4806950" indent="-227013" defTabSz="1087438"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6pPr>
            <a:lvl7pPr marL="5264150" indent="-227013" defTabSz="1087438"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7pPr>
            <a:lvl8pPr marL="5721350" indent="-227013" defTabSz="1087438"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8pPr>
            <a:lvl9pPr marL="6178550" indent="-227013" defTabSz="1087438"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9pPr>
          </a:lstStyle>
          <a:p>
            <a:pPr marL="342900" indent="-342900" algn="just">
              <a:lnSpc>
                <a:spcPct val="100000"/>
              </a:lnSpc>
              <a:spcBef>
                <a:spcPct val="20000"/>
              </a:spcBef>
            </a:pPr>
            <a:r>
              <a:rPr lang="es-ES" altLang="en-US" sz="2000" dirty="0">
                <a:latin typeface="+mj-lt"/>
                <a:cs typeface="Open Sans Light"/>
              </a:rPr>
              <a:t>Se </a:t>
            </a:r>
            <a:r>
              <a:rPr lang="es-ES" altLang="en-US" sz="2000" b="1" i="1" dirty="0">
                <a:latin typeface="+mj-lt"/>
                <a:cs typeface="Open Sans Light"/>
              </a:rPr>
              <a:t>modifica relación estado y ciudadanía</a:t>
            </a:r>
            <a:r>
              <a:rPr lang="es-ES" altLang="en-US" sz="2000" dirty="0">
                <a:latin typeface="+mj-lt"/>
                <a:cs typeface="Open Sans Light"/>
              </a:rPr>
              <a:t>. La ciudadanía </a:t>
            </a:r>
            <a:r>
              <a:rPr lang="es-ES" altLang="en-US" sz="2000" b="1" dirty="0">
                <a:latin typeface="+mj-lt"/>
                <a:cs typeface="Open Sans Light"/>
              </a:rPr>
              <a:t>exige más transparencia y rendición </a:t>
            </a:r>
            <a:r>
              <a:rPr lang="es-ES" altLang="en-US" sz="2000" dirty="0">
                <a:latin typeface="+mj-lt"/>
                <a:cs typeface="Open Sans Light"/>
              </a:rPr>
              <a:t>de cuentas. </a:t>
            </a:r>
          </a:p>
          <a:p>
            <a:pPr marL="342900" indent="-342900" algn="just">
              <a:lnSpc>
                <a:spcPct val="100000"/>
              </a:lnSpc>
              <a:spcBef>
                <a:spcPct val="20000"/>
              </a:spcBef>
            </a:pPr>
            <a:endParaRPr lang="es-ES" altLang="en-US" sz="2000" dirty="0">
              <a:latin typeface="+mj-lt"/>
              <a:cs typeface="Open Sans Light"/>
            </a:endParaRPr>
          </a:p>
          <a:p>
            <a:pPr algn="just">
              <a:lnSpc>
                <a:spcPct val="100000"/>
              </a:lnSpc>
              <a:spcBef>
                <a:spcPct val="20000"/>
              </a:spcBef>
              <a:buNone/>
            </a:pPr>
            <a:endParaRPr lang="es-ES" altLang="en-US" sz="2000" dirty="0">
              <a:latin typeface="+mj-lt"/>
              <a:cs typeface="Open Sans Light"/>
            </a:endParaRPr>
          </a:p>
        </p:txBody>
      </p:sp>
      <p:sp>
        <p:nvSpPr>
          <p:cNvPr id="61" name="Subtitle 2">
            <a:extLst>
              <a:ext uri="{FF2B5EF4-FFF2-40B4-BE49-F238E27FC236}">
                <a16:creationId xmlns:a16="http://schemas.microsoft.com/office/drawing/2014/main" id="{BDAE78FD-3ADC-4BB3-AD67-A915B7686EDF}"/>
              </a:ext>
            </a:extLst>
          </p:cNvPr>
          <p:cNvSpPr txBox="1">
            <a:spLocks noChangeArrowheads="1"/>
          </p:cNvSpPr>
          <p:nvPr/>
        </p:nvSpPr>
        <p:spPr bwMode="auto">
          <a:xfrm>
            <a:off x="8740900" y="1955310"/>
            <a:ext cx="2619135" cy="494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90" tIns="17145" rIns="34290">
            <a:spAutoFit/>
          </a:bodyPr>
          <a:lstStyle>
            <a:lvl1pPr defTabSz="1087438">
              <a:lnSpc>
                <a:spcPct val="90000"/>
              </a:lnSpc>
              <a:spcBef>
                <a:spcPts val="1000"/>
              </a:spcBef>
              <a:buFont typeface="Arial" panose="020B0604020202020204" pitchFamily="34" charset="0"/>
              <a:buChar char="•"/>
              <a:defRPr sz="2400">
                <a:solidFill>
                  <a:schemeClr val="tx1"/>
                </a:solidFill>
                <a:latin typeface="Open Sans Light"/>
                <a:ea typeface="Open Sans Light"/>
                <a:cs typeface="Open Sans"/>
              </a:defRPr>
            </a:lvl1pPr>
            <a:lvl2pPr marL="1087438" indent="-227013" defTabSz="1087438">
              <a:lnSpc>
                <a:spcPct val="90000"/>
              </a:lnSpc>
              <a:spcBef>
                <a:spcPts val="500"/>
              </a:spcBef>
              <a:buFont typeface="Arial" panose="020B0604020202020204" pitchFamily="34" charset="0"/>
              <a:buChar char="•"/>
              <a:defRPr sz="2000">
                <a:solidFill>
                  <a:schemeClr val="tx1"/>
                </a:solidFill>
                <a:latin typeface="Open Sans Light"/>
                <a:ea typeface="Open Sans Light"/>
                <a:cs typeface="Open Sans"/>
              </a:defRPr>
            </a:lvl2pPr>
            <a:lvl3pPr marL="2174875" indent="-227013" defTabSz="1087438">
              <a:lnSpc>
                <a:spcPct val="90000"/>
              </a:lnSpc>
              <a:spcBef>
                <a:spcPts val="500"/>
              </a:spcBef>
              <a:buFont typeface="Arial" panose="020B0604020202020204" pitchFamily="34" charset="0"/>
              <a:buChar char="•"/>
              <a:defRPr>
                <a:solidFill>
                  <a:schemeClr val="tx1"/>
                </a:solidFill>
                <a:latin typeface="Open Sans Light"/>
                <a:ea typeface="Open Sans Light"/>
                <a:cs typeface="Open Sans"/>
              </a:defRPr>
            </a:lvl3pPr>
            <a:lvl4pPr marL="3262313" indent="-227013" defTabSz="1087438">
              <a:lnSpc>
                <a:spcPct val="90000"/>
              </a:lnSpc>
              <a:spcBef>
                <a:spcPts val="500"/>
              </a:spcBef>
              <a:buFont typeface="Arial" panose="020B0604020202020204" pitchFamily="34" charset="0"/>
              <a:buChar char="•"/>
              <a:defRPr sz="1600">
                <a:solidFill>
                  <a:schemeClr val="tx1"/>
                </a:solidFill>
                <a:latin typeface="Open Sans Light"/>
                <a:ea typeface="Open Sans Light"/>
                <a:cs typeface="Open Sans"/>
              </a:defRPr>
            </a:lvl4pPr>
            <a:lvl5pPr marL="4349750" indent="-227013" defTabSz="1087438">
              <a:lnSpc>
                <a:spcPct val="90000"/>
              </a:lnSpc>
              <a:spcBef>
                <a:spcPts val="500"/>
              </a:spcBef>
              <a:buFont typeface="Arial" panose="020B0604020202020204" pitchFamily="34" charset="0"/>
              <a:buChar char="•"/>
              <a:defRPr sz="1600">
                <a:solidFill>
                  <a:schemeClr val="tx1"/>
                </a:solidFill>
                <a:latin typeface="Open Sans Light"/>
                <a:ea typeface="Open Sans Light"/>
                <a:cs typeface="Open Sans"/>
              </a:defRPr>
            </a:lvl5pPr>
            <a:lvl6pPr marL="4806950" indent="-227013" defTabSz="1087438"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6pPr>
            <a:lvl7pPr marL="5264150" indent="-227013" defTabSz="1087438"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7pPr>
            <a:lvl8pPr marL="5721350" indent="-227013" defTabSz="1087438"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8pPr>
            <a:lvl9pPr marL="6178550" indent="-227013" defTabSz="1087438"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9pPr>
          </a:lstStyle>
          <a:p>
            <a:pPr algn="ctr">
              <a:lnSpc>
                <a:spcPct val="100000"/>
              </a:lnSpc>
              <a:spcBef>
                <a:spcPct val="20000"/>
              </a:spcBef>
              <a:buNone/>
            </a:pPr>
            <a:r>
              <a:rPr lang="es-ES" altLang="en-US" sz="1400" b="1" i="1" dirty="0">
                <a:solidFill>
                  <a:schemeClr val="tx2"/>
                </a:solidFill>
                <a:latin typeface="Poppins SemiBold"/>
                <a:cs typeface="Open Sans Light"/>
              </a:rPr>
              <a:t>Problemas públicos multidimensionales y complejos</a:t>
            </a:r>
            <a:endParaRPr lang="es-ES" altLang="en-US" sz="1400" dirty="0">
              <a:solidFill>
                <a:schemeClr val="tx2"/>
              </a:solidFill>
              <a:latin typeface="Poppins SemiBold"/>
              <a:cs typeface="Open Sans Light"/>
            </a:endParaRPr>
          </a:p>
        </p:txBody>
      </p:sp>
      <p:sp>
        <p:nvSpPr>
          <p:cNvPr id="45" name="Subtitle 2">
            <a:extLst>
              <a:ext uri="{FF2B5EF4-FFF2-40B4-BE49-F238E27FC236}">
                <a16:creationId xmlns:a16="http://schemas.microsoft.com/office/drawing/2014/main" id="{6C18E7E6-B323-4E6B-A893-CAEADF650E62}"/>
              </a:ext>
            </a:extLst>
          </p:cNvPr>
          <p:cNvSpPr txBox="1">
            <a:spLocks noChangeArrowheads="1"/>
          </p:cNvSpPr>
          <p:nvPr/>
        </p:nvSpPr>
        <p:spPr bwMode="auto">
          <a:xfrm>
            <a:off x="1587629" y="1029985"/>
            <a:ext cx="7377344" cy="986809"/>
          </a:xfrm>
          <a:prstGeom prst="rect">
            <a:avLst/>
          </a:prstGeom>
          <a:solidFill>
            <a:srgbClr val="FF8C19"/>
          </a:solidFill>
          <a:ln>
            <a:noFill/>
          </a:ln>
        </p:spPr>
        <p:txBody>
          <a:bodyPr wrap="square" lIns="34290" tIns="17145" rIns="34290">
            <a:spAutoFit/>
          </a:bodyPr>
          <a:lstStyle>
            <a:lvl1pPr defTabSz="1087438">
              <a:lnSpc>
                <a:spcPct val="90000"/>
              </a:lnSpc>
              <a:spcBef>
                <a:spcPts val="1000"/>
              </a:spcBef>
              <a:buFont typeface="Arial" panose="020B0604020202020204" pitchFamily="34" charset="0"/>
              <a:buChar char="•"/>
              <a:defRPr sz="2400">
                <a:solidFill>
                  <a:schemeClr val="tx1"/>
                </a:solidFill>
                <a:latin typeface="Open Sans Light"/>
                <a:ea typeface="Open Sans Light"/>
                <a:cs typeface="Open Sans"/>
              </a:defRPr>
            </a:lvl1pPr>
            <a:lvl2pPr marL="1087438" indent="-227013" defTabSz="1087438">
              <a:lnSpc>
                <a:spcPct val="90000"/>
              </a:lnSpc>
              <a:spcBef>
                <a:spcPts val="500"/>
              </a:spcBef>
              <a:buFont typeface="Arial" panose="020B0604020202020204" pitchFamily="34" charset="0"/>
              <a:buChar char="•"/>
              <a:defRPr sz="2000">
                <a:solidFill>
                  <a:schemeClr val="tx1"/>
                </a:solidFill>
                <a:latin typeface="Open Sans Light"/>
                <a:ea typeface="Open Sans Light"/>
                <a:cs typeface="Open Sans"/>
              </a:defRPr>
            </a:lvl2pPr>
            <a:lvl3pPr marL="2174875" indent="-227013" defTabSz="1087438">
              <a:lnSpc>
                <a:spcPct val="90000"/>
              </a:lnSpc>
              <a:spcBef>
                <a:spcPts val="500"/>
              </a:spcBef>
              <a:buFont typeface="Arial" panose="020B0604020202020204" pitchFamily="34" charset="0"/>
              <a:buChar char="•"/>
              <a:defRPr>
                <a:solidFill>
                  <a:schemeClr val="tx1"/>
                </a:solidFill>
                <a:latin typeface="Open Sans Light"/>
                <a:ea typeface="Open Sans Light"/>
                <a:cs typeface="Open Sans"/>
              </a:defRPr>
            </a:lvl3pPr>
            <a:lvl4pPr marL="3262313" indent="-227013" defTabSz="1087438">
              <a:lnSpc>
                <a:spcPct val="90000"/>
              </a:lnSpc>
              <a:spcBef>
                <a:spcPts val="500"/>
              </a:spcBef>
              <a:buFont typeface="Arial" panose="020B0604020202020204" pitchFamily="34" charset="0"/>
              <a:buChar char="•"/>
              <a:defRPr sz="1600">
                <a:solidFill>
                  <a:schemeClr val="tx1"/>
                </a:solidFill>
                <a:latin typeface="Open Sans Light"/>
                <a:ea typeface="Open Sans Light"/>
                <a:cs typeface="Open Sans"/>
              </a:defRPr>
            </a:lvl4pPr>
            <a:lvl5pPr marL="4349750" indent="-227013" defTabSz="1087438">
              <a:lnSpc>
                <a:spcPct val="90000"/>
              </a:lnSpc>
              <a:spcBef>
                <a:spcPts val="500"/>
              </a:spcBef>
              <a:buFont typeface="Arial" panose="020B0604020202020204" pitchFamily="34" charset="0"/>
              <a:buChar char="•"/>
              <a:defRPr sz="1600">
                <a:solidFill>
                  <a:schemeClr val="tx1"/>
                </a:solidFill>
                <a:latin typeface="Open Sans Light"/>
                <a:ea typeface="Open Sans Light"/>
                <a:cs typeface="Open Sans"/>
              </a:defRPr>
            </a:lvl5pPr>
            <a:lvl6pPr marL="4806950" indent="-227013" defTabSz="1087438"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6pPr>
            <a:lvl7pPr marL="5264150" indent="-227013" defTabSz="1087438"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7pPr>
            <a:lvl8pPr marL="5721350" indent="-227013" defTabSz="1087438"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8pPr>
            <a:lvl9pPr marL="6178550" indent="-227013" defTabSz="1087438"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9pPr>
          </a:lstStyle>
          <a:p>
            <a:pPr algn="ctr">
              <a:lnSpc>
                <a:spcPct val="100000"/>
              </a:lnSpc>
              <a:spcBef>
                <a:spcPct val="20000"/>
              </a:spcBef>
              <a:buNone/>
            </a:pPr>
            <a:r>
              <a:rPr lang="es-ES" altLang="en-US" sz="2000" b="1" dirty="0">
                <a:solidFill>
                  <a:schemeClr val="bg1"/>
                </a:solidFill>
                <a:latin typeface="+mj-lt"/>
                <a:cs typeface="Open Sans Light"/>
              </a:rPr>
              <a:t>Gobierno forma parte de un </a:t>
            </a:r>
            <a:r>
              <a:rPr lang="es-ES" altLang="en-US" sz="2000" b="1" i="1" dirty="0">
                <a:solidFill>
                  <a:schemeClr val="bg1"/>
                </a:solidFill>
                <a:latin typeface="+mj-lt"/>
                <a:cs typeface="Open Sans Light"/>
              </a:rPr>
              <a:t>ecosistema</a:t>
            </a:r>
            <a:r>
              <a:rPr lang="es-ES" altLang="en-US" sz="2000" b="1" dirty="0">
                <a:solidFill>
                  <a:schemeClr val="bg1"/>
                </a:solidFill>
                <a:latin typeface="+mj-lt"/>
                <a:cs typeface="Open Sans Light"/>
              </a:rPr>
              <a:t> donde los sistemas económico, social, político, tecnológico y medioambiental se encuentran </a:t>
            </a:r>
            <a:r>
              <a:rPr lang="es-ES" altLang="en-US" sz="2000" b="1" i="1" dirty="0">
                <a:solidFill>
                  <a:schemeClr val="bg1"/>
                </a:solidFill>
                <a:latin typeface="+mj-lt"/>
                <a:cs typeface="Open Sans Light"/>
              </a:rPr>
              <a:t>entrelazados</a:t>
            </a:r>
            <a:r>
              <a:rPr lang="es-ES" altLang="en-US" sz="2000" b="1" dirty="0">
                <a:solidFill>
                  <a:schemeClr val="bg1"/>
                </a:solidFill>
                <a:latin typeface="+mj-lt"/>
                <a:cs typeface="Open Sans Light"/>
              </a:rPr>
              <a:t> e </a:t>
            </a:r>
            <a:r>
              <a:rPr lang="es-ES" altLang="en-US" sz="2000" b="1" i="1" dirty="0">
                <a:solidFill>
                  <a:schemeClr val="bg1"/>
                </a:solidFill>
                <a:latin typeface="+mj-lt"/>
                <a:cs typeface="Open Sans Light"/>
              </a:rPr>
              <a:t>interdependientes</a:t>
            </a:r>
            <a:r>
              <a:rPr lang="es-ES" altLang="en-US" sz="2000" b="1" dirty="0">
                <a:solidFill>
                  <a:schemeClr val="bg1"/>
                </a:solidFill>
                <a:latin typeface="+mj-lt"/>
                <a:cs typeface="Open Sans Light"/>
              </a:rPr>
              <a:t>.</a:t>
            </a:r>
          </a:p>
        </p:txBody>
      </p:sp>
      <p:pic>
        <p:nvPicPr>
          <p:cNvPr id="3" name="Imagen 2">
            <a:extLst>
              <a:ext uri="{FF2B5EF4-FFF2-40B4-BE49-F238E27FC236}">
                <a16:creationId xmlns:a16="http://schemas.microsoft.com/office/drawing/2014/main" id="{80372B65-BE4B-4E21-905A-279868027209}"/>
              </a:ext>
            </a:extLst>
          </p:cNvPr>
          <p:cNvPicPr>
            <a:picLocks noChangeAspect="1"/>
          </p:cNvPicPr>
          <p:nvPr/>
        </p:nvPicPr>
        <p:blipFill>
          <a:blip r:embed="rId3"/>
          <a:stretch>
            <a:fillRect/>
          </a:stretch>
        </p:blipFill>
        <p:spPr>
          <a:xfrm>
            <a:off x="9286989" y="838200"/>
            <a:ext cx="1526959" cy="114522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1EB5E2-476F-4953-AE54-E2CE4CC1565E}"/>
              </a:ext>
            </a:extLst>
          </p:cNvPr>
          <p:cNvSpPr txBox="1"/>
          <p:nvPr/>
        </p:nvSpPr>
        <p:spPr>
          <a:xfrm>
            <a:off x="4824257" y="5597075"/>
            <a:ext cx="3226653" cy="400110"/>
          </a:xfrm>
          <a:prstGeom prst="rect">
            <a:avLst/>
          </a:prstGeom>
          <a:noFill/>
        </p:spPr>
        <p:txBody>
          <a:bodyPr wrap="none" rtlCol="0">
            <a:spAutoFit/>
          </a:bodyPr>
          <a:lstStyle/>
          <a:p>
            <a:r>
              <a:rPr lang="es-CL" sz="2000" dirty="0">
                <a:hlinkClick r:id="rId2"/>
              </a:rPr>
              <a:t>https://observatoriofiscal.cl/</a:t>
            </a:r>
            <a:r>
              <a:rPr lang="es-CL" sz="2000" dirty="0"/>
              <a:t> </a:t>
            </a:r>
          </a:p>
        </p:txBody>
      </p:sp>
      <p:pic>
        <p:nvPicPr>
          <p:cNvPr id="2" name="Imagen 1">
            <a:extLst>
              <a:ext uri="{FF2B5EF4-FFF2-40B4-BE49-F238E27FC236}">
                <a16:creationId xmlns:a16="http://schemas.microsoft.com/office/drawing/2014/main" id="{230DB5F9-F667-4128-96DB-A0A4C9F528DC}"/>
              </a:ext>
            </a:extLst>
          </p:cNvPr>
          <p:cNvPicPr>
            <a:picLocks noChangeAspect="1"/>
          </p:cNvPicPr>
          <p:nvPr/>
        </p:nvPicPr>
        <p:blipFill>
          <a:blip r:embed="rId3"/>
          <a:stretch>
            <a:fillRect/>
          </a:stretch>
        </p:blipFill>
        <p:spPr>
          <a:xfrm>
            <a:off x="1911070" y="1060870"/>
            <a:ext cx="8369860" cy="4504661"/>
          </a:xfrm>
          <a:prstGeom prst="rect">
            <a:avLst/>
          </a:prstGeom>
        </p:spPr>
      </p:pic>
      <p:sp>
        <p:nvSpPr>
          <p:cNvPr id="5" name="Rectángulo 4">
            <a:extLst>
              <a:ext uri="{FF2B5EF4-FFF2-40B4-BE49-F238E27FC236}">
                <a16:creationId xmlns:a16="http://schemas.microsoft.com/office/drawing/2014/main" id="{813AFCD0-1B78-48F8-8FE8-90A2B70E9250}"/>
              </a:ext>
            </a:extLst>
          </p:cNvPr>
          <p:cNvSpPr/>
          <p:nvPr/>
        </p:nvSpPr>
        <p:spPr>
          <a:xfrm>
            <a:off x="4124868" y="451904"/>
            <a:ext cx="4625433" cy="523220"/>
          </a:xfrm>
          <a:prstGeom prst="rect">
            <a:avLst/>
          </a:prstGeom>
        </p:spPr>
        <p:txBody>
          <a:bodyPr wrap="none">
            <a:spAutoFit/>
          </a:bodyPr>
          <a:lstStyle/>
          <a:p>
            <a:r>
              <a:rPr lang="es-ES" sz="2800" b="1" dirty="0">
                <a:solidFill>
                  <a:schemeClr val="accent1">
                    <a:lumMod val="75000"/>
                  </a:schemeClr>
                </a:solidFill>
                <a:latin typeface="AssociateSans-Regular"/>
              </a:rPr>
              <a:t>Observatorio del Gasto Fiscal</a:t>
            </a:r>
            <a:endParaRPr lang="es-ES" sz="2800" b="1" dirty="0">
              <a:solidFill>
                <a:schemeClr val="accent1">
                  <a:lumMod val="75000"/>
                </a:schemeClr>
              </a:solidFill>
            </a:endParaRPr>
          </a:p>
        </p:txBody>
      </p:sp>
    </p:spTree>
    <p:extLst>
      <p:ext uri="{BB962C8B-B14F-4D97-AF65-F5344CB8AC3E}">
        <p14:creationId xmlns:p14="http://schemas.microsoft.com/office/powerpoint/2010/main" val="1485889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1">
            <a:extLst>
              <a:ext uri="{FF2B5EF4-FFF2-40B4-BE49-F238E27FC236}">
                <a16:creationId xmlns:a16="http://schemas.microsoft.com/office/drawing/2014/main" id="{27869503-4588-47A0-9C6C-54B363967837}"/>
              </a:ext>
            </a:extLst>
          </p:cNvPr>
          <p:cNvPicPr>
            <a:picLocks noChangeAspect="1"/>
          </p:cNvPicPr>
          <p:nvPr/>
        </p:nvPicPr>
        <p:blipFill rotWithShape="1">
          <a:blip r:embed="rId2">
            <a:extLst>
              <a:ext uri="{28A0092B-C50C-407E-A947-70E740481C1C}">
                <a14:useLocalDpi xmlns:a14="http://schemas.microsoft.com/office/drawing/2010/main" val="0"/>
              </a:ext>
            </a:extLst>
          </a:blip>
          <a:srcRect t="12368" r="1" b="2357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CBF5311E-9084-41AF-BBC0-886C653FA735}"/>
              </a:ext>
            </a:extLst>
          </p:cNvPr>
          <p:cNvSpPr>
            <a:spLocks noGrp="1"/>
          </p:cNvSpPr>
          <p:nvPr>
            <p:ph type="sldNum" sz="quarter" idx="12"/>
          </p:nvPr>
        </p:nvSpPr>
        <p:spPr>
          <a:xfrm>
            <a:off x="8610600" y="6356350"/>
            <a:ext cx="2743200" cy="365125"/>
          </a:xfrm>
        </p:spPr>
        <p:txBody>
          <a:bodyPr>
            <a:normAutofit/>
          </a:bodyPr>
          <a:lstStyle/>
          <a:p>
            <a:pPr>
              <a:spcAft>
                <a:spcPts val="600"/>
              </a:spcAft>
            </a:pPr>
            <a:fld id="{CF67C84F-593E-4CB1-A390-0B85C991028B}" type="slidenum">
              <a:rPr lang="es-CL" smtClean="0"/>
              <a:pPr>
                <a:spcAft>
                  <a:spcPts val="600"/>
                </a:spcAft>
              </a:pPr>
              <a:t>21</a:t>
            </a:fld>
            <a:endParaRPr lang="es-CL"/>
          </a:p>
        </p:txBody>
      </p:sp>
      <p:sp>
        <p:nvSpPr>
          <p:cNvPr id="3" name="Rectangle 2">
            <a:extLst>
              <a:ext uri="{FF2B5EF4-FFF2-40B4-BE49-F238E27FC236}">
                <a16:creationId xmlns:a16="http://schemas.microsoft.com/office/drawing/2014/main" id="{DB3C6B41-0872-429B-BF68-4337D16CD9F0}"/>
              </a:ext>
            </a:extLst>
          </p:cNvPr>
          <p:cNvSpPr/>
          <p:nvPr/>
        </p:nvSpPr>
        <p:spPr>
          <a:xfrm>
            <a:off x="4345116" y="186809"/>
            <a:ext cx="3768468" cy="369332"/>
          </a:xfrm>
          <a:prstGeom prst="rect">
            <a:avLst/>
          </a:prstGeom>
        </p:spPr>
        <p:txBody>
          <a:bodyPr wrap="none">
            <a:spAutoFit/>
          </a:bodyPr>
          <a:lstStyle/>
          <a:p>
            <a:pPr>
              <a:spcAft>
                <a:spcPts val="600"/>
              </a:spcAft>
            </a:pPr>
            <a:r>
              <a:rPr lang="es-CL" dirty="0">
                <a:hlinkClick r:id="rId3"/>
              </a:rPr>
              <a:t>https://observatorioanticorrupcion.cl/</a:t>
            </a:r>
            <a:endParaRPr lang="es-CL"/>
          </a:p>
        </p:txBody>
      </p:sp>
    </p:spTree>
    <p:extLst>
      <p:ext uri="{BB962C8B-B14F-4D97-AF65-F5344CB8AC3E}">
        <p14:creationId xmlns:p14="http://schemas.microsoft.com/office/powerpoint/2010/main" val="1581964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EBA06F25-D207-414D-8CC7-F92B091B06FD}"/>
              </a:ext>
            </a:extLst>
          </p:cNvPr>
          <p:cNvPicPr>
            <a:picLocks noChangeAspect="1"/>
          </p:cNvPicPr>
          <p:nvPr/>
        </p:nvPicPr>
        <p:blipFill rotWithShape="1">
          <a:blip r:embed="rId2"/>
          <a:srcRect l="7858" t="9716" r="9643" b="12575"/>
          <a:stretch/>
        </p:blipFill>
        <p:spPr>
          <a:xfrm>
            <a:off x="643467" y="2026322"/>
            <a:ext cx="5294716" cy="2805353"/>
          </a:xfrm>
          <a:prstGeom prst="rect">
            <a:avLst/>
          </a:prstGeom>
        </p:spPr>
      </p:pic>
      <p:cxnSp>
        <p:nvCxnSpPr>
          <p:cNvPr id="13" name="Straight Connector 1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6E01857-08A8-4FAF-88FD-8148D73FDCA3}"/>
              </a:ext>
            </a:extLst>
          </p:cNvPr>
          <p:cNvPicPr>
            <a:picLocks noChangeAspect="1"/>
          </p:cNvPicPr>
          <p:nvPr/>
        </p:nvPicPr>
        <p:blipFill>
          <a:blip r:embed="rId3"/>
          <a:stretch>
            <a:fillRect/>
          </a:stretch>
        </p:blipFill>
        <p:spPr>
          <a:xfrm>
            <a:off x="6253817" y="960339"/>
            <a:ext cx="5294715" cy="4937321"/>
          </a:xfrm>
          <a:prstGeom prst="rect">
            <a:avLst/>
          </a:prstGeom>
        </p:spPr>
      </p:pic>
      <p:sp>
        <p:nvSpPr>
          <p:cNvPr id="6" name="Rectangle 5">
            <a:extLst>
              <a:ext uri="{FF2B5EF4-FFF2-40B4-BE49-F238E27FC236}">
                <a16:creationId xmlns:a16="http://schemas.microsoft.com/office/drawing/2014/main" id="{3B4F9C81-9EEA-4276-BF43-7F8B91C2FD52}"/>
              </a:ext>
            </a:extLst>
          </p:cNvPr>
          <p:cNvSpPr/>
          <p:nvPr/>
        </p:nvSpPr>
        <p:spPr>
          <a:xfrm>
            <a:off x="1513784" y="1361596"/>
            <a:ext cx="3204595" cy="461665"/>
          </a:xfrm>
          <a:prstGeom prst="rect">
            <a:avLst/>
          </a:prstGeom>
        </p:spPr>
        <p:txBody>
          <a:bodyPr wrap="none">
            <a:spAutoFit/>
          </a:bodyPr>
          <a:lstStyle/>
          <a:p>
            <a:r>
              <a:rPr lang="es-CL" sz="2400" dirty="0">
                <a:solidFill>
                  <a:srgbClr val="0070C0"/>
                </a:solidFill>
              </a:rPr>
              <a:t>http://cuentasclaras.uy/</a:t>
            </a:r>
          </a:p>
        </p:txBody>
      </p:sp>
    </p:spTree>
    <p:extLst>
      <p:ext uri="{BB962C8B-B14F-4D97-AF65-F5344CB8AC3E}">
        <p14:creationId xmlns:p14="http://schemas.microsoft.com/office/powerpoint/2010/main" val="3964664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 name="Imagen 3">
            <a:extLst>
              <a:ext uri="{FF2B5EF4-FFF2-40B4-BE49-F238E27FC236}">
                <a16:creationId xmlns:a16="http://schemas.microsoft.com/office/drawing/2014/main" id="{5BE05F12-12EE-4D98-BF17-F01A02153540}"/>
              </a:ext>
            </a:extLst>
          </p:cNvPr>
          <p:cNvPicPr>
            <a:picLocks noChangeAspect="1"/>
          </p:cNvPicPr>
          <p:nvPr/>
        </p:nvPicPr>
        <p:blipFill>
          <a:blip r:embed="rId2"/>
          <a:stretch>
            <a:fillRect/>
          </a:stretch>
        </p:blipFill>
        <p:spPr>
          <a:xfrm>
            <a:off x="776950" y="726479"/>
            <a:ext cx="4616434" cy="3231503"/>
          </a:xfrm>
          <a:prstGeom prst="rect">
            <a:avLst/>
          </a:prstGeom>
        </p:spPr>
      </p:pic>
      <p:cxnSp>
        <p:nvCxnSpPr>
          <p:cNvPr id="25" name="Straight Connector 24">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3941F869-E80E-41E1-BE1E-F5B07CAC21ED}"/>
              </a:ext>
            </a:extLst>
          </p:cNvPr>
          <p:cNvPicPr>
            <a:picLocks noChangeAspect="1"/>
          </p:cNvPicPr>
          <p:nvPr/>
        </p:nvPicPr>
        <p:blipFill>
          <a:blip r:embed="rId3"/>
          <a:stretch>
            <a:fillRect/>
          </a:stretch>
        </p:blipFill>
        <p:spPr>
          <a:xfrm>
            <a:off x="6473678" y="2015748"/>
            <a:ext cx="4644528" cy="2647380"/>
          </a:xfrm>
          <a:prstGeom prst="rect">
            <a:avLst/>
          </a:prstGeom>
        </p:spPr>
      </p:pic>
      <p:sp>
        <p:nvSpPr>
          <p:cNvPr id="3" name="Rectángulo 2">
            <a:extLst>
              <a:ext uri="{FF2B5EF4-FFF2-40B4-BE49-F238E27FC236}">
                <a16:creationId xmlns:a16="http://schemas.microsoft.com/office/drawing/2014/main" id="{6058F451-E2BD-4CBE-8FFC-99CFC72A27DD}"/>
              </a:ext>
            </a:extLst>
          </p:cNvPr>
          <p:cNvSpPr/>
          <p:nvPr/>
        </p:nvSpPr>
        <p:spPr>
          <a:xfrm>
            <a:off x="2903299" y="5573734"/>
            <a:ext cx="6385402" cy="400110"/>
          </a:xfrm>
          <a:prstGeom prst="rect">
            <a:avLst/>
          </a:prstGeom>
        </p:spPr>
        <p:txBody>
          <a:bodyPr wrap="none">
            <a:spAutoFit/>
          </a:bodyPr>
          <a:lstStyle/>
          <a:p>
            <a:pPr>
              <a:spcAft>
                <a:spcPts val="600"/>
              </a:spcAft>
            </a:pPr>
            <a:r>
              <a:rPr lang="es-ES" sz="2000" dirty="0">
                <a:hlinkClick r:id="rId4"/>
              </a:rPr>
              <a:t>https://www.internationalbudget.org/open-budget-survey/</a:t>
            </a:r>
            <a:endParaRPr lang="es-ES" sz="2000" dirty="0"/>
          </a:p>
        </p:txBody>
      </p:sp>
      <p:sp>
        <p:nvSpPr>
          <p:cNvPr id="6" name="Rectángulo 5">
            <a:extLst>
              <a:ext uri="{FF2B5EF4-FFF2-40B4-BE49-F238E27FC236}">
                <a16:creationId xmlns:a16="http://schemas.microsoft.com/office/drawing/2014/main" id="{43638695-0786-4DDB-8A45-A26FF03F5F74}"/>
              </a:ext>
            </a:extLst>
          </p:cNvPr>
          <p:cNvSpPr/>
          <p:nvPr/>
        </p:nvSpPr>
        <p:spPr>
          <a:xfrm>
            <a:off x="4046332" y="120246"/>
            <a:ext cx="5078826" cy="523220"/>
          </a:xfrm>
          <a:prstGeom prst="rect">
            <a:avLst/>
          </a:prstGeom>
        </p:spPr>
        <p:txBody>
          <a:bodyPr wrap="none">
            <a:spAutoFit/>
          </a:bodyPr>
          <a:lstStyle/>
          <a:p>
            <a:r>
              <a:rPr lang="es-ES" sz="2800" b="1" dirty="0">
                <a:solidFill>
                  <a:schemeClr val="accent1">
                    <a:lumMod val="75000"/>
                  </a:schemeClr>
                </a:solidFill>
                <a:latin typeface="AssociateSans-Regular"/>
              </a:rPr>
              <a:t>International Budget </a:t>
            </a:r>
            <a:r>
              <a:rPr lang="es-ES" sz="2800" b="1" dirty="0" err="1">
                <a:solidFill>
                  <a:schemeClr val="accent1">
                    <a:lumMod val="75000"/>
                  </a:schemeClr>
                </a:solidFill>
                <a:latin typeface="AssociateSans-Regular"/>
              </a:rPr>
              <a:t>Partnership</a:t>
            </a:r>
            <a:endParaRPr lang="es-ES" sz="2800" b="1" dirty="0">
              <a:solidFill>
                <a:schemeClr val="accent1">
                  <a:lumMod val="75000"/>
                </a:schemeClr>
              </a:solidFill>
            </a:endParaRPr>
          </a:p>
        </p:txBody>
      </p:sp>
    </p:spTree>
    <p:extLst>
      <p:ext uri="{BB962C8B-B14F-4D97-AF65-F5344CB8AC3E}">
        <p14:creationId xmlns:p14="http://schemas.microsoft.com/office/powerpoint/2010/main" val="1995400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3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721E033-387C-4B54-9969-36AA49A7654F}"/>
              </a:ext>
            </a:extLst>
          </p:cNvPr>
          <p:cNvSpPr txBox="1"/>
          <p:nvPr/>
        </p:nvSpPr>
        <p:spPr>
          <a:xfrm>
            <a:off x="556532" y="643467"/>
            <a:ext cx="11210925" cy="744836"/>
          </a:xfrm>
          <a:prstGeom prst="rect">
            <a:avLst/>
          </a:prstGeom>
          <a:solidFill>
            <a:srgbClr val="0070C0"/>
          </a:solidFill>
        </p:spPr>
        <p:txBody>
          <a:bodyPr vert="horz" lIns="91440" tIns="45720" rIns="91440" bIns="45720" rtlCol="0" anchor="ctr">
            <a:normAutofit/>
          </a:bodyPr>
          <a:lstStyle/>
          <a:p>
            <a:pPr algn="ctr">
              <a:lnSpc>
                <a:spcPct val="90000"/>
              </a:lnSpc>
              <a:spcBef>
                <a:spcPct val="0"/>
              </a:spcBef>
              <a:spcAft>
                <a:spcPts val="600"/>
              </a:spcAft>
            </a:pPr>
            <a:r>
              <a:rPr lang="en-US" sz="3200" b="1" kern="1200" dirty="0">
                <a:solidFill>
                  <a:schemeClr val="bg1"/>
                </a:solidFill>
                <a:ea typeface="+mj-ea"/>
                <a:cs typeface="+mj-cs"/>
              </a:rPr>
              <a:t>Red por la </a:t>
            </a:r>
            <a:r>
              <a:rPr lang="en-US" sz="3200" b="1" kern="1200" dirty="0" err="1">
                <a:solidFill>
                  <a:schemeClr val="bg1"/>
                </a:solidFill>
                <a:ea typeface="+mj-ea"/>
                <a:cs typeface="+mj-cs"/>
              </a:rPr>
              <a:t>rendición</a:t>
            </a:r>
            <a:r>
              <a:rPr lang="en-US" sz="3200" b="1" kern="1200" dirty="0">
                <a:solidFill>
                  <a:schemeClr val="bg1"/>
                </a:solidFill>
                <a:ea typeface="+mj-ea"/>
                <a:cs typeface="+mj-cs"/>
              </a:rPr>
              <a:t> de </a:t>
            </a:r>
            <a:r>
              <a:rPr lang="en-US" sz="3200" b="1" kern="1200" dirty="0" err="1">
                <a:solidFill>
                  <a:schemeClr val="bg1"/>
                </a:solidFill>
                <a:ea typeface="+mj-ea"/>
                <a:cs typeface="+mj-cs"/>
              </a:rPr>
              <a:t>cuentas</a:t>
            </a:r>
            <a:endParaRPr lang="en-US" sz="3200" b="1" kern="1200" dirty="0">
              <a:solidFill>
                <a:schemeClr val="bg1"/>
              </a:solidFill>
              <a:ea typeface="+mj-ea"/>
              <a:cs typeface="+mj-cs"/>
            </a:endParaRPr>
          </a:p>
        </p:txBody>
      </p:sp>
      <p:pic>
        <p:nvPicPr>
          <p:cNvPr id="2" name="Imagen 1" descr="Captura de pantalla de un celular&#10;&#10;Descripción generada automáticamente">
            <a:extLst>
              <a:ext uri="{FF2B5EF4-FFF2-40B4-BE49-F238E27FC236}">
                <a16:creationId xmlns:a16="http://schemas.microsoft.com/office/drawing/2014/main" id="{884ACB66-07DC-4F1E-A7C6-4213A11CE8D5}"/>
              </a:ext>
            </a:extLst>
          </p:cNvPr>
          <p:cNvPicPr>
            <a:picLocks noChangeAspect="1"/>
          </p:cNvPicPr>
          <p:nvPr/>
        </p:nvPicPr>
        <p:blipFill rotWithShape="1">
          <a:blip r:embed="rId2"/>
          <a:srcRect t="6690" r="1" b="8739"/>
          <a:stretch/>
        </p:blipFill>
        <p:spPr>
          <a:xfrm>
            <a:off x="1190535" y="1388303"/>
            <a:ext cx="7246529" cy="4964107"/>
          </a:xfrm>
          <a:prstGeom prst="rect">
            <a:avLst/>
          </a:prstGeom>
        </p:spPr>
      </p:pic>
      <p:sp>
        <p:nvSpPr>
          <p:cNvPr id="4" name="Rectangle 3">
            <a:extLst>
              <a:ext uri="{FF2B5EF4-FFF2-40B4-BE49-F238E27FC236}">
                <a16:creationId xmlns:a16="http://schemas.microsoft.com/office/drawing/2014/main" id="{AF11A26D-7B25-4361-9AED-6B8803B12009}"/>
              </a:ext>
            </a:extLst>
          </p:cNvPr>
          <p:cNvSpPr/>
          <p:nvPr/>
        </p:nvSpPr>
        <p:spPr>
          <a:xfrm>
            <a:off x="8307603" y="5692227"/>
            <a:ext cx="3884397" cy="400110"/>
          </a:xfrm>
          <a:prstGeom prst="rect">
            <a:avLst/>
          </a:prstGeom>
        </p:spPr>
        <p:txBody>
          <a:bodyPr wrap="none">
            <a:spAutoFit/>
          </a:bodyPr>
          <a:lstStyle/>
          <a:p>
            <a:pPr>
              <a:spcAft>
                <a:spcPts val="600"/>
              </a:spcAft>
            </a:pPr>
            <a:r>
              <a:rPr lang="es-CL" sz="2000" dirty="0">
                <a:hlinkClick r:id="rId3"/>
              </a:rPr>
              <a:t>http://rendiciondecuentas.org.mx/</a:t>
            </a:r>
            <a:r>
              <a:rPr lang="es-CL" sz="2000" dirty="0"/>
              <a:t> </a:t>
            </a:r>
          </a:p>
        </p:txBody>
      </p:sp>
    </p:spTree>
    <p:extLst>
      <p:ext uri="{BB962C8B-B14F-4D97-AF65-F5344CB8AC3E}">
        <p14:creationId xmlns:p14="http://schemas.microsoft.com/office/powerpoint/2010/main" val="777378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08703" y="685800"/>
            <a:ext cx="8551148" cy="4154984"/>
          </a:xfrm>
          <a:prstGeom prst="rect">
            <a:avLst/>
          </a:prstGeom>
        </p:spPr>
        <p:txBody>
          <a:bodyPr wrap="square">
            <a:spAutoFit/>
          </a:bodyPr>
          <a:lstStyle/>
          <a:p>
            <a:pPr algn="ctr"/>
            <a:r>
              <a:rPr lang="es-ES" sz="2400" b="1" u="sng" dirty="0">
                <a:latin typeface="Calibri" pitchFamily="34" charset="0"/>
              </a:rPr>
              <a:t>Algunos desafíos para la democratización de la información</a:t>
            </a:r>
          </a:p>
          <a:p>
            <a:endParaRPr lang="es-ES" sz="2000" dirty="0">
              <a:latin typeface="Calibri" pitchFamily="34" charset="0"/>
            </a:endParaRPr>
          </a:p>
          <a:p>
            <a:pPr marL="457200" indent="-457200">
              <a:buAutoNum type="arabicPeriod"/>
            </a:pPr>
            <a:r>
              <a:rPr lang="es-CL" sz="2000" dirty="0">
                <a:latin typeface="Calibri" pitchFamily="34" charset="0"/>
              </a:rPr>
              <a:t>Afianzar el posicionamiento del derecho de acceso a la información pública.</a:t>
            </a:r>
          </a:p>
          <a:p>
            <a:pPr marL="457200" indent="-457200">
              <a:buAutoNum type="arabicPeriod"/>
            </a:pPr>
            <a:endParaRPr lang="es-CL" sz="2000" dirty="0">
              <a:latin typeface="Calibri" pitchFamily="34" charset="0"/>
            </a:endParaRPr>
          </a:p>
          <a:p>
            <a:pPr marL="457200" indent="-457200">
              <a:buAutoNum type="arabicPeriod"/>
            </a:pPr>
            <a:r>
              <a:rPr lang="es-CL" sz="2000" dirty="0">
                <a:latin typeface="Calibri" pitchFamily="34" charset="0"/>
              </a:rPr>
              <a:t>Disposición de las instituciones a satisfacer las demandas de información que surgen desde la ciudadanía y la sociedad civil para conocer su funcionamiento, así como la forma y fundamentos por los que adoptan sus decisiones y administran los fondos públicos. </a:t>
            </a:r>
          </a:p>
          <a:p>
            <a:pPr marL="457200" indent="-457200">
              <a:buAutoNum type="arabicPeriod"/>
            </a:pPr>
            <a:endParaRPr lang="es-CL" sz="2000" dirty="0">
              <a:latin typeface="Calibri" pitchFamily="34" charset="0"/>
            </a:endParaRPr>
          </a:p>
          <a:p>
            <a:pPr marL="457200" indent="-457200">
              <a:buAutoNum type="arabicPeriod"/>
            </a:pPr>
            <a:r>
              <a:rPr lang="es-CL" sz="2000" dirty="0">
                <a:latin typeface="Calibri" pitchFamily="34" charset="0"/>
              </a:rPr>
              <a:t>Avanzar en una política transparencia proactiva.</a:t>
            </a:r>
            <a:endParaRPr lang="es-ES" sz="2000" dirty="0">
              <a:latin typeface="Calibri" pitchFamily="34" charset="0"/>
            </a:endParaRPr>
          </a:p>
          <a:p>
            <a:pPr marL="457200" indent="-457200">
              <a:buAutoNum type="arabicPeriod"/>
            </a:pPr>
            <a:endParaRPr lang="es-ES" sz="2000" dirty="0">
              <a:latin typeface="Calibri" pitchFamily="34" charset="0"/>
            </a:endParaRPr>
          </a:p>
          <a:p>
            <a:pPr marL="457200" indent="-457200">
              <a:buAutoNum type="arabicPeriod"/>
            </a:pPr>
            <a:r>
              <a:rPr lang="es-ES" sz="2000" dirty="0">
                <a:latin typeface="Calibri" pitchFamily="34" charset="0"/>
              </a:rPr>
              <a:t>Interoperabilidad intra e inter institucional</a:t>
            </a:r>
            <a:endParaRPr lang="es-ES" sz="2000" dirty="0"/>
          </a:p>
          <a:p>
            <a:endParaRPr lang="es-ES" sz="2000" dirty="0">
              <a:latin typeface="Calibri" pitchFamily="34" charset="0"/>
            </a:endParaRPr>
          </a:p>
        </p:txBody>
      </p:sp>
    </p:spTree>
    <p:extLst>
      <p:ext uri="{BB962C8B-B14F-4D97-AF65-F5344CB8AC3E}">
        <p14:creationId xmlns:p14="http://schemas.microsoft.com/office/powerpoint/2010/main" val="1036327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439B95-4BAB-4468-A9C6-ED761F10E5E0}"/>
              </a:ext>
            </a:extLst>
          </p:cNvPr>
          <p:cNvSpPr txBox="1"/>
          <p:nvPr/>
        </p:nvSpPr>
        <p:spPr>
          <a:xfrm>
            <a:off x="4174177" y="2386992"/>
            <a:ext cx="4547790" cy="646331"/>
          </a:xfrm>
          <a:prstGeom prst="rect">
            <a:avLst/>
          </a:prstGeom>
          <a:noFill/>
        </p:spPr>
        <p:txBody>
          <a:bodyPr wrap="square" rtlCol="0">
            <a:spAutoFit/>
          </a:bodyPr>
          <a:lstStyle/>
          <a:p>
            <a:pPr algn="ctr"/>
            <a:r>
              <a:rPr lang="es-CL" sz="3600" b="1" dirty="0">
                <a:solidFill>
                  <a:schemeClr val="accent1">
                    <a:lumMod val="75000"/>
                  </a:schemeClr>
                </a:solidFill>
                <a:latin typeface="Trebuchet MS" panose="020B0603020202020204" pitchFamily="34" charset="0"/>
                <a:cs typeface="Arial" panose="020B0604020202020204" pitchFamily="34" charset="0"/>
              </a:rPr>
              <a:t>MUCHAS GRACIAS</a:t>
            </a:r>
          </a:p>
        </p:txBody>
      </p:sp>
      <p:sp>
        <p:nvSpPr>
          <p:cNvPr id="4" name="TextBox 3">
            <a:extLst>
              <a:ext uri="{FF2B5EF4-FFF2-40B4-BE49-F238E27FC236}">
                <a16:creationId xmlns:a16="http://schemas.microsoft.com/office/drawing/2014/main" id="{0519ABEE-2C74-493D-A935-72E38643BA96}"/>
              </a:ext>
            </a:extLst>
          </p:cNvPr>
          <p:cNvSpPr txBox="1"/>
          <p:nvPr/>
        </p:nvSpPr>
        <p:spPr>
          <a:xfrm>
            <a:off x="3204810" y="3234290"/>
            <a:ext cx="6486524" cy="1015663"/>
          </a:xfrm>
          <a:prstGeom prst="rect">
            <a:avLst/>
          </a:prstGeom>
          <a:noFill/>
        </p:spPr>
        <p:txBody>
          <a:bodyPr wrap="square" rtlCol="0">
            <a:spAutoFit/>
          </a:bodyPr>
          <a:lstStyle/>
          <a:p>
            <a:pPr algn="ctr"/>
            <a:r>
              <a:rPr lang="es-CL" sz="2000" b="1" dirty="0">
                <a:solidFill>
                  <a:schemeClr val="accent1">
                    <a:lumMod val="75000"/>
                  </a:schemeClr>
                </a:solidFill>
                <a:latin typeface="Arial" panose="020B0604020202020204" pitchFamily="34" charset="0"/>
                <a:cs typeface="Arial" panose="020B0604020202020204" pitchFamily="34" charset="0"/>
              </a:rPr>
              <a:t>Alejandra Naser</a:t>
            </a:r>
          </a:p>
          <a:p>
            <a:pPr algn="ctr"/>
            <a:r>
              <a:rPr lang="es-CL" sz="2000" dirty="0">
                <a:solidFill>
                  <a:schemeClr val="accent1">
                    <a:lumMod val="75000"/>
                  </a:schemeClr>
                </a:solidFill>
                <a:latin typeface="Arial" panose="020B0604020202020204" pitchFamily="34" charset="0"/>
                <a:cs typeface="Arial" panose="020B0604020202020204" pitchFamily="34" charset="0"/>
              </a:rPr>
              <a:t>CEPAL</a:t>
            </a:r>
          </a:p>
          <a:p>
            <a:pPr algn="ctr"/>
            <a:r>
              <a:rPr lang="es-CL" sz="2000" dirty="0">
                <a:solidFill>
                  <a:schemeClr val="accent1">
                    <a:lumMod val="75000"/>
                  </a:schemeClr>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Alejandra.naser@cepal.org</a:t>
            </a:r>
            <a:r>
              <a:rPr lang="es-CL" sz="2000" dirty="0">
                <a:solidFill>
                  <a:schemeClr val="accent1">
                    <a:lumMod val="7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3273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1C9CC24-B375-4226-BF2B-61FADBBA6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84747"/>
            <a:ext cx="12188952" cy="3294207"/>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9647E21-5366-4638-AC97-D8CD4111EB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8235" r="8214" b="45501"/>
          <a:stretch>
            <a:fillRect/>
          </a:stretch>
        </p:blipFill>
        <p:spPr>
          <a:xfrm flipV="1">
            <a:off x="0" y="0"/>
            <a:ext cx="12191999" cy="4473360"/>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3" name="Rectángulo 2">
            <a:extLst>
              <a:ext uri="{FF2B5EF4-FFF2-40B4-BE49-F238E27FC236}">
                <a16:creationId xmlns:a16="http://schemas.microsoft.com/office/drawing/2014/main" id="{FDD59BCE-0FA0-41A6-A1DB-7652936F38FC}"/>
              </a:ext>
            </a:extLst>
          </p:cNvPr>
          <p:cNvSpPr/>
          <p:nvPr/>
        </p:nvSpPr>
        <p:spPr>
          <a:xfrm>
            <a:off x="753925" y="2076450"/>
            <a:ext cx="10684151" cy="134513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600" b="1" kern="1200">
                <a:solidFill>
                  <a:srgbClr val="FFFFFF"/>
                </a:solidFill>
                <a:latin typeface="+mj-lt"/>
                <a:ea typeface="+mj-ea"/>
                <a:cs typeface="+mj-cs"/>
              </a:rPr>
              <a:t>La crisis de confianza…</a:t>
            </a:r>
          </a:p>
        </p:txBody>
      </p:sp>
      <p:sp>
        <p:nvSpPr>
          <p:cNvPr id="2" name="Marcador de número de diapositiva 1">
            <a:extLst>
              <a:ext uri="{FF2B5EF4-FFF2-40B4-BE49-F238E27FC236}">
                <a16:creationId xmlns:a16="http://schemas.microsoft.com/office/drawing/2014/main" id="{F50C24E9-F456-4957-842A-6E3FD945AC8B}"/>
              </a:ext>
            </a:extLst>
          </p:cNvPr>
          <p:cNvSpPr>
            <a:spLocks noGrp="1"/>
          </p:cNvSpPr>
          <p:nvPr>
            <p:ph type="sldNum" sz="quarter" idx="12"/>
          </p:nvPr>
        </p:nvSpPr>
        <p:spPr>
          <a:xfrm>
            <a:off x="10867348" y="6223702"/>
            <a:ext cx="570728" cy="314067"/>
          </a:xfrm>
        </p:spPr>
        <p:txBody>
          <a:bodyPr vert="horz" lIns="91440" tIns="45720" rIns="91440" bIns="45720" rtlCol="0" anchor="ctr">
            <a:normAutofit/>
          </a:bodyPr>
          <a:lstStyle/>
          <a:p>
            <a:pPr>
              <a:spcAft>
                <a:spcPts val="600"/>
              </a:spcAft>
            </a:pPr>
            <a:fld id="{CF67C84F-593E-4CB1-A390-0B85C991028B}" type="slidenum">
              <a:rPr lang="en-US" sz="1000">
                <a:solidFill>
                  <a:srgbClr val="898989"/>
                </a:solidFill>
              </a:rPr>
              <a:pPr>
                <a:spcAft>
                  <a:spcPts val="600"/>
                </a:spcAft>
              </a:pPr>
              <a:t>3</a:t>
            </a:fld>
            <a:endParaRPr lang="en-US" sz="1000">
              <a:solidFill>
                <a:srgbClr val="898989"/>
              </a:solidFill>
            </a:endParaRPr>
          </a:p>
        </p:txBody>
      </p:sp>
    </p:spTree>
    <p:extLst>
      <p:ext uri="{BB962C8B-B14F-4D97-AF65-F5344CB8AC3E}">
        <p14:creationId xmlns:p14="http://schemas.microsoft.com/office/powerpoint/2010/main" val="179877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7C2A960-B41B-4AB2-BFB4-9F5B4AA128C6}"/>
              </a:ext>
            </a:extLst>
          </p:cNvPr>
          <p:cNvPicPr>
            <a:picLocks noChangeAspect="1"/>
          </p:cNvPicPr>
          <p:nvPr/>
        </p:nvPicPr>
        <p:blipFill>
          <a:blip r:embed="rId2"/>
          <a:stretch>
            <a:fillRect/>
          </a:stretch>
        </p:blipFill>
        <p:spPr>
          <a:xfrm>
            <a:off x="9895439" y="1149369"/>
            <a:ext cx="1486935" cy="1921880"/>
          </a:xfrm>
          <a:prstGeom prst="rect">
            <a:avLst/>
          </a:prstGeom>
          <a:ln>
            <a:solidFill>
              <a:schemeClr val="accent1"/>
            </a:solidFill>
          </a:ln>
        </p:spPr>
      </p:pic>
      <p:sp>
        <p:nvSpPr>
          <p:cNvPr id="3" name="Rectángulo 2">
            <a:extLst>
              <a:ext uri="{FF2B5EF4-FFF2-40B4-BE49-F238E27FC236}">
                <a16:creationId xmlns:a16="http://schemas.microsoft.com/office/drawing/2014/main" id="{9B6CD3BF-045C-44CE-99CD-428FDCB29AE6}"/>
              </a:ext>
            </a:extLst>
          </p:cNvPr>
          <p:cNvSpPr/>
          <p:nvPr/>
        </p:nvSpPr>
        <p:spPr>
          <a:xfrm>
            <a:off x="1229347" y="998159"/>
            <a:ext cx="8267865" cy="1600438"/>
          </a:xfrm>
          <a:prstGeom prst="rect">
            <a:avLst/>
          </a:prstGeom>
        </p:spPr>
        <p:txBody>
          <a:bodyPr wrap="square">
            <a:spAutoFit/>
          </a:bodyPr>
          <a:lstStyle/>
          <a:p>
            <a:pPr marL="257175" indent="-257175">
              <a:buAutoNum type="arabicPeriod"/>
            </a:pPr>
            <a:r>
              <a:rPr lang="es-CL" sz="1400" dirty="0"/>
              <a:t>La corrupción está en aumento </a:t>
            </a:r>
          </a:p>
          <a:p>
            <a:pPr marL="257175" indent="-257175">
              <a:buAutoNum type="arabicPeriod"/>
            </a:pPr>
            <a:r>
              <a:rPr lang="es-CL" sz="1400" dirty="0"/>
              <a:t>Se percibe a policías y políticos como los más corruptos</a:t>
            </a:r>
          </a:p>
          <a:p>
            <a:pPr marL="257175" indent="-257175">
              <a:buAutoNum type="arabicPeriod"/>
            </a:pPr>
            <a:r>
              <a:rPr lang="es-CL" sz="1400" dirty="0"/>
              <a:t>Los gobiernos tienen un desempeño deficiente </a:t>
            </a:r>
          </a:p>
          <a:p>
            <a:pPr marL="257175" indent="-257175">
              <a:buAutoNum type="arabicPeriod"/>
            </a:pPr>
            <a:r>
              <a:rPr lang="es-CL" sz="1400" dirty="0"/>
              <a:t>Casi la tercera parte de los usuarios de servicios públicos pagó soborno</a:t>
            </a:r>
          </a:p>
          <a:p>
            <a:pPr marL="257175" indent="-257175">
              <a:buAutoNum type="arabicPeriod"/>
            </a:pPr>
            <a:r>
              <a:rPr lang="es-CL" sz="1400" dirty="0"/>
              <a:t>Los índices más elevados de soborno se observan en relación con la atención de la salud y las escuelas </a:t>
            </a:r>
          </a:p>
          <a:p>
            <a:pPr marL="257175" indent="-257175">
              <a:buAutoNum type="arabicPeriod"/>
            </a:pPr>
            <a:r>
              <a:rPr lang="es-CL" sz="1400" dirty="0"/>
              <a:t>Pocos denuncian la corrupción y quienes lo hacen sufren represalias</a:t>
            </a:r>
          </a:p>
          <a:p>
            <a:pPr marL="257175" indent="-257175">
              <a:buAutoNum type="arabicPeriod"/>
            </a:pPr>
            <a:r>
              <a:rPr lang="es-CL" sz="1400" dirty="0"/>
              <a:t>Siete de cada diez están dispuestos a apoyar acciones contra la corrupción</a:t>
            </a:r>
          </a:p>
        </p:txBody>
      </p:sp>
      <p:pic>
        <p:nvPicPr>
          <p:cNvPr id="4" name="Imagen 3">
            <a:extLst>
              <a:ext uri="{FF2B5EF4-FFF2-40B4-BE49-F238E27FC236}">
                <a16:creationId xmlns:a16="http://schemas.microsoft.com/office/drawing/2014/main" id="{3E2C9CCE-3E8E-4512-A9A8-42E6FACE64E6}"/>
              </a:ext>
            </a:extLst>
          </p:cNvPr>
          <p:cNvPicPr>
            <a:picLocks noChangeAspect="1"/>
          </p:cNvPicPr>
          <p:nvPr/>
        </p:nvPicPr>
        <p:blipFill>
          <a:blip r:embed="rId3"/>
          <a:stretch>
            <a:fillRect/>
          </a:stretch>
        </p:blipFill>
        <p:spPr>
          <a:xfrm>
            <a:off x="1691577" y="3487917"/>
            <a:ext cx="5000625" cy="2454294"/>
          </a:xfrm>
          <a:prstGeom prst="rect">
            <a:avLst/>
          </a:prstGeom>
        </p:spPr>
      </p:pic>
      <p:pic>
        <p:nvPicPr>
          <p:cNvPr id="5" name="Imagen 4">
            <a:extLst>
              <a:ext uri="{FF2B5EF4-FFF2-40B4-BE49-F238E27FC236}">
                <a16:creationId xmlns:a16="http://schemas.microsoft.com/office/drawing/2014/main" id="{72E63EDE-AC21-4818-8750-671F748DD930}"/>
              </a:ext>
            </a:extLst>
          </p:cNvPr>
          <p:cNvPicPr>
            <a:picLocks noChangeAspect="1"/>
          </p:cNvPicPr>
          <p:nvPr/>
        </p:nvPicPr>
        <p:blipFill>
          <a:blip r:embed="rId4"/>
          <a:stretch>
            <a:fillRect/>
          </a:stretch>
        </p:blipFill>
        <p:spPr>
          <a:xfrm>
            <a:off x="6692202" y="2946158"/>
            <a:ext cx="4819813" cy="2997530"/>
          </a:xfrm>
          <a:prstGeom prst="rect">
            <a:avLst/>
          </a:prstGeom>
        </p:spPr>
      </p:pic>
      <p:sp>
        <p:nvSpPr>
          <p:cNvPr id="7" name="Rectángulo 6">
            <a:extLst>
              <a:ext uri="{FF2B5EF4-FFF2-40B4-BE49-F238E27FC236}">
                <a16:creationId xmlns:a16="http://schemas.microsoft.com/office/drawing/2014/main" id="{D6593AE8-BE1E-47D0-BA1E-973FBBA92152}"/>
              </a:ext>
            </a:extLst>
          </p:cNvPr>
          <p:cNvSpPr/>
          <p:nvPr/>
        </p:nvSpPr>
        <p:spPr>
          <a:xfrm>
            <a:off x="5888114" y="6075805"/>
            <a:ext cx="6427987" cy="215444"/>
          </a:xfrm>
          <a:prstGeom prst="rect">
            <a:avLst/>
          </a:prstGeom>
        </p:spPr>
        <p:txBody>
          <a:bodyPr wrap="square">
            <a:spAutoFit/>
          </a:bodyPr>
          <a:lstStyle/>
          <a:p>
            <a:r>
              <a:rPr lang="es-CL" sz="800" dirty="0"/>
              <a:t>Fuente: Transparencia Internacional. LAS PERSONAS Y LA CORRUPCIÓN: AMÉRICA LATINA Y EL CARIBE – Barómetro Global de la Corrupción. 2017</a:t>
            </a:r>
          </a:p>
        </p:txBody>
      </p:sp>
      <p:sp>
        <p:nvSpPr>
          <p:cNvPr id="9" name="Rectángulo 8">
            <a:extLst>
              <a:ext uri="{FF2B5EF4-FFF2-40B4-BE49-F238E27FC236}">
                <a16:creationId xmlns:a16="http://schemas.microsoft.com/office/drawing/2014/main" id="{EBA53A4D-A331-4B90-B3A0-BC37BE86086D}"/>
              </a:ext>
            </a:extLst>
          </p:cNvPr>
          <p:cNvSpPr/>
          <p:nvPr/>
        </p:nvSpPr>
        <p:spPr>
          <a:xfrm>
            <a:off x="1477108" y="291054"/>
            <a:ext cx="10289511" cy="830997"/>
          </a:xfrm>
          <a:prstGeom prst="rect">
            <a:avLst/>
          </a:prstGeom>
        </p:spPr>
        <p:txBody>
          <a:bodyPr wrap="square">
            <a:spAutoFit/>
          </a:bodyPr>
          <a:lstStyle/>
          <a:p>
            <a:pPr algn="ctr"/>
            <a:r>
              <a:rPr lang="es-CL" sz="2400" b="1" dirty="0">
                <a:solidFill>
                  <a:srgbClr val="0070C0"/>
                </a:solidFill>
                <a:latin typeface="Poppins SemiBold"/>
              </a:rPr>
              <a:t>Contexto latinoamericano: Informe de TI mostrando desconfianza y percepción de la corrupción</a:t>
            </a:r>
            <a:endParaRPr lang="es-ES" sz="2400" dirty="0">
              <a:solidFill>
                <a:srgbClr val="0070C0"/>
              </a:solidFill>
              <a:latin typeface="Poppins SemiBold"/>
            </a:endParaRPr>
          </a:p>
        </p:txBody>
      </p:sp>
    </p:spTree>
    <p:extLst>
      <p:ext uri="{BB962C8B-B14F-4D97-AF65-F5344CB8AC3E}">
        <p14:creationId xmlns:p14="http://schemas.microsoft.com/office/powerpoint/2010/main" val="272541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1F89E7-E6AE-4D1C-BB50-53D887410D4A}"/>
              </a:ext>
            </a:extLst>
          </p:cNvPr>
          <p:cNvPicPr>
            <a:picLocks noChangeAspect="1"/>
          </p:cNvPicPr>
          <p:nvPr/>
        </p:nvPicPr>
        <p:blipFill>
          <a:blip r:embed="rId3"/>
          <a:stretch>
            <a:fillRect/>
          </a:stretch>
        </p:blipFill>
        <p:spPr>
          <a:xfrm>
            <a:off x="2004144" y="1106688"/>
            <a:ext cx="4210091" cy="2387798"/>
          </a:xfrm>
          <a:prstGeom prst="rect">
            <a:avLst/>
          </a:prstGeom>
          <a:ln>
            <a:solidFill>
              <a:schemeClr val="accent1"/>
            </a:solidFill>
          </a:ln>
        </p:spPr>
      </p:pic>
      <p:sp>
        <p:nvSpPr>
          <p:cNvPr id="5" name="Rectangle 4">
            <a:extLst>
              <a:ext uri="{FF2B5EF4-FFF2-40B4-BE49-F238E27FC236}">
                <a16:creationId xmlns:a16="http://schemas.microsoft.com/office/drawing/2014/main" id="{DD847D34-8A33-487E-B216-C19ACD356F77}"/>
              </a:ext>
            </a:extLst>
          </p:cNvPr>
          <p:cNvSpPr/>
          <p:nvPr/>
        </p:nvSpPr>
        <p:spPr>
          <a:xfrm>
            <a:off x="2234765" y="6440677"/>
            <a:ext cx="8305800" cy="230832"/>
          </a:xfrm>
          <a:prstGeom prst="rect">
            <a:avLst/>
          </a:prstGeom>
          <a:solidFill>
            <a:schemeClr val="bg1"/>
          </a:solidFill>
        </p:spPr>
        <p:txBody>
          <a:bodyPr wrap="square">
            <a:spAutoFit/>
          </a:bodyPr>
          <a:lstStyle/>
          <a:p>
            <a:pPr algn="ctr"/>
            <a:endParaRPr lang="es-ES" sz="900" dirty="0">
              <a:latin typeface="Verdana" pitchFamily="34" charset="0"/>
              <a:ea typeface="Verdana" pitchFamily="34" charset="0"/>
              <a:cs typeface="Verdana" pitchFamily="34" charset="0"/>
            </a:endParaRPr>
          </a:p>
        </p:txBody>
      </p:sp>
      <p:pic>
        <p:nvPicPr>
          <p:cNvPr id="7" name="Picture 2">
            <a:extLst>
              <a:ext uri="{FF2B5EF4-FFF2-40B4-BE49-F238E27FC236}">
                <a16:creationId xmlns:a16="http://schemas.microsoft.com/office/drawing/2014/main" id="{215D1D83-74B9-462F-9E21-6FE4A19C0035}"/>
              </a:ext>
            </a:extLst>
          </p:cNvPr>
          <p:cNvPicPr>
            <a:picLocks noChangeAspect="1" noChangeArrowheads="1"/>
          </p:cNvPicPr>
          <p:nvPr/>
        </p:nvPicPr>
        <p:blipFill>
          <a:blip r:embed="rId4" cstate="print"/>
          <a:srcRect/>
          <a:stretch>
            <a:fillRect/>
          </a:stretch>
        </p:blipFill>
        <p:spPr bwMode="auto">
          <a:xfrm>
            <a:off x="7321311" y="3747498"/>
            <a:ext cx="3984824" cy="2380345"/>
          </a:xfrm>
          <a:prstGeom prst="rect">
            <a:avLst/>
          </a:prstGeom>
          <a:noFill/>
          <a:ln w="9525">
            <a:solidFill>
              <a:schemeClr val="accent1"/>
            </a:solidFill>
            <a:miter lim="800000"/>
            <a:headEnd/>
            <a:tailEnd/>
          </a:ln>
          <a:effectLst/>
        </p:spPr>
      </p:pic>
      <p:pic>
        <p:nvPicPr>
          <p:cNvPr id="14" name="Picture 3">
            <a:extLst>
              <a:ext uri="{FF2B5EF4-FFF2-40B4-BE49-F238E27FC236}">
                <a16:creationId xmlns:a16="http://schemas.microsoft.com/office/drawing/2014/main" id="{9327C6C6-59C5-4570-BA5E-F354FF6EC6E1}"/>
              </a:ext>
            </a:extLst>
          </p:cNvPr>
          <p:cNvPicPr>
            <a:picLocks noChangeAspect="1" noChangeArrowheads="1"/>
          </p:cNvPicPr>
          <p:nvPr/>
        </p:nvPicPr>
        <p:blipFill>
          <a:blip r:embed="rId5" cstate="print"/>
          <a:srcRect/>
          <a:stretch>
            <a:fillRect/>
          </a:stretch>
        </p:blipFill>
        <p:spPr bwMode="auto">
          <a:xfrm>
            <a:off x="2033388" y="3741174"/>
            <a:ext cx="4247116" cy="2302151"/>
          </a:xfrm>
          <a:prstGeom prst="rect">
            <a:avLst/>
          </a:prstGeom>
          <a:noFill/>
          <a:ln w="9525">
            <a:solidFill>
              <a:schemeClr val="accent1"/>
            </a:solidFill>
            <a:miter lim="800000"/>
            <a:headEnd/>
            <a:tailEnd/>
          </a:ln>
          <a:effectLst/>
        </p:spPr>
      </p:pic>
      <p:sp>
        <p:nvSpPr>
          <p:cNvPr id="17" name="Rectangle 16">
            <a:extLst>
              <a:ext uri="{FF2B5EF4-FFF2-40B4-BE49-F238E27FC236}">
                <a16:creationId xmlns:a16="http://schemas.microsoft.com/office/drawing/2014/main" id="{1CD84A53-13EE-4BA6-89D2-75B776F7EF96}"/>
              </a:ext>
            </a:extLst>
          </p:cNvPr>
          <p:cNvSpPr/>
          <p:nvPr/>
        </p:nvSpPr>
        <p:spPr>
          <a:xfrm>
            <a:off x="5560645" y="1168937"/>
            <a:ext cx="537327" cy="300082"/>
          </a:xfrm>
          <a:prstGeom prst="rect">
            <a:avLst/>
          </a:prstGeom>
        </p:spPr>
        <p:txBody>
          <a:bodyPr wrap="square">
            <a:spAutoFit/>
          </a:bodyPr>
          <a:lstStyle/>
          <a:p>
            <a:r>
              <a:rPr lang="es-CL" sz="1350" b="1" dirty="0"/>
              <a:t>2019</a:t>
            </a:r>
          </a:p>
        </p:txBody>
      </p:sp>
      <p:grpSp>
        <p:nvGrpSpPr>
          <p:cNvPr id="18" name="Group 20">
            <a:extLst>
              <a:ext uri="{FF2B5EF4-FFF2-40B4-BE49-F238E27FC236}">
                <a16:creationId xmlns:a16="http://schemas.microsoft.com/office/drawing/2014/main" id="{0F0D0014-CEBD-4890-AA97-CF862A3F6B40}"/>
              </a:ext>
            </a:extLst>
          </p:cNvPr>
          <p:cNvGrpSpPr/>
          <p:nvPr/>
        </p:nvGrpSpPr>
        <p:grpSpPr>
          <a:xfrm>
            <a:off x="7321311" y="1115841"/>
            <a:ext cx="4032786" cy="2357901"/>
            <a:chOff x="533400" y="1219199"/>
            <a:chExt cx="4293535" cy="2514600"/>
          </a:xfrm>
        </p:grpSpPr>
        <p:pic>
          <p:nvPicPr>
            <p:cNvPr id="19" name="Picture 7">
              <a:extLst>
                <a:ext uri="{FF2B5EF4-FFF2-40B4-BE49-F238E27FC236}">
                  <a16:creationId xmlns:a16="http://schemas.microsoft.com/office/drawing/2014/main" id="{10AE1A75-A6E3-457B-BFF9-93C1185E3471}"/>
                </a:ext>
              </a:extLst>
            </p:cNvPr>
            <p:cNvPicPr>
              <a:picLocks noChangeAspect="1" noChangeArrowheads="1"/>
            </p:cNvPicPr>
            <p:nvPr/>
          </p:nvPicPr>
          <p:blipFill>
            <a:blip r:embed="rId6" cstate="print"/>
            <a:srcRect/>
            <a:stretch>
              <a:fillRect/>
            </a:stretch>
          </p:blipFill>
          <p:spPr bwMode="auto">
            <a:xfrm>
              <a:off x="533400" y="1219199"/>
              <a:ext cx="4293535" cy="2514600"/>
            </a:xfrm>
            <a:prstGeom prst="rect">
              <a:avLst/>
            </a:prstGeom>
            <a:noFill/>
            <a:ln w="9525">
              <a:solidFill>
                <a:schemeClr val="accent1"/>
              </a:solidFill>
              <a:miter lim="800000"/>
              <a:headEnd/>
              <a:tailEnd/>
            </a:ln>
            <a:effectLst/>
          </p:spPr>
        </p:pic>
        <p:sp>
          <p:nvSpPr>
            <p:cNvPr id="20" name="TextBox 19">
              <a:extLst>
                <a:ext uri="{FF2B5EF4-FFF2-40B4-BE49-F238E27FC236}">
                  <a16:creationId xmlns:a16="http://schemas.microsoft.com/office/drawing/2014/main" id="{995C636B-A0AC-48D6-B9AC-C5E57C29BC7F}"/>
                </a:ext>
              </a:extLst>
            </p:cNvPr>
            <p:cNvSpPr txBox="1"/>
            <p:nvPr/>
          </p:nvSpPr>
          <p:spPr>
            <a:xfrm>
              <a:off x="4113336" y="1275824"/>
              <a:ext cx="691573" cy="379869"/>
            </a:xfrm>
            <a:prstGeom prst="rect">
              <a:avLst/>
            </a:prstGeom>
            <a:solidFill>
              <a:schemeClr val="bg1"/>
            </a:solidFill>
            <a:ln>
              <a:noFill/>
            </a:ln>
          </p:spPr>
          <p:txBody>
            <a:bodyPr wrap="none" rtlCol="0">
              <a:spAutoFit/>
            </a:bodyPr>
            <a:lstStyle/>
            <a:p>
              <a:r>
                <a:rPr lang="en-US" sz="1350" b="1" dirty="0"/>
                <a:t>2016</a:t>
              </a:r>
            </a:p>
          </p:txBody>
        </p:sp>
      </p:grpSp>
      <p:sp>
        <p:nvSpPr>
          <p:cNvPr id="21" name="Rectangle 20">
            <a:extLst>
              <a:ext uri="{FF2B5EF4-FFF2-40B4-BE49-F238E27FC236}">
                <a16:creationId xmlns:a16="http://schemas.microsoft.com/office/drawing/2014/main" id="{8738678D-3755-45D7-B3A6-188241885267}"/>
              </a:ext>
            </a:extLst>
          </p:cNvPr>
          <p:cNvSpPr/>
          <p:nvPr/>
        </p:nvSpPr>
        <p:spPr>
          <a:xfrm>
            <a:off x="10768808" y="3754797"/>
            <a:ext cx="537327" cy="300082"/>
          </a:xfrm>
          <a:prstGeom prst="rect">
            <a:avLst/>
          </a:prstGeom>
          <a:solidFill>
            <a:schemeClr val="bg1"/>
          </a:solidFill>
        </p:spPr>
        <p:txBody>
          <a:bodyPr wrap="square">
            <a:spAutoFit/>
          </a:bodyPr>
          <a:lstStyle/>
          <a:p>
            <a:r>
              <a:rPr lang="en-US" sz="1350" b="1" dirty="0"/>
              <a:t>2010</a:t>
            </a:r>
          </a:p>
        </p:txBody>
      </p:sp>
      <p:sp>
        <p:nvSpPr>
          <p:cNvPr id="22" name="Rectangle 21">
            <a:extLst>
              <a:ext uri="{FF2B5EF4-FFF2-40B4-BE49-F238E27FC236}">
                <a16:creationId xmlns:a16="http://schemas.microsoft.com/office/drawing/2014/main" id="{FEE0598B-CBD3-4C23-A916-4648210B35D1}"/>
              </a:ext>
            </a:extLst>
          </p:cNvPr>
          <p:cNvSpPr/>
          <p:nvPr/>
        </p:nvSpPr>
        <p:spPr>
          <a:xfrm>
            <a:off x="5656051" y="3754797"/>
            <a:ext cx="537327" cy="300082"/>
          </a:xfrm>
          <a:prstGeom prst="rect">
            <a:avLst/>
          </a:prstGeom>
        </p:spPr>
        <p:txBody>
          <a:bodyPr wrap="square">
            <a:spAutoFit/>
          </a:bodyPr>
          <a:lstStyle/>
          <a:p>
            <a:r>
              <a:rPr lang="en-US" sz="1350" b="1" dirty="0"/>
              <a:t>2014</a:t>
            </a:r>
          </a:p>
        </p:txBody>
      </p:sp>
      <p:pic>
        <p:nvPicPr>
          <p:cNvPr id="23" name="Picture 1">
            <a:extLst>
              <a:ext uri="{FF2B5EF4-FFF2-40B4-BE49-F238E27FC236}">
                <a16:creationId xmlns:a16="http://schemas.microsoft.com/office/drawing/2014/main" id="{49409DB9-07CF-4070-9455-076DA492E8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4347" y="883286"/>
            <a:ext cx="190083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36 CuadroTexto">
            <a:extLst>
              <a:ext uri="{FF2B5EF4-FFF2-40B4-BE49-F238E27FC236}">
                <a16:creationId xmlns:a16="http://schemas.microsoft.com/office/drawing/2014/main" id="{826AA5C5-D5E4-4723-8095-124C3613A99F}"/>
              </a:ext>
            </a:extLst>
          </p:cNvPr>
          <p:cNvSpPr txBox="1">
            <a:spLocks noChangeArrowheads="1"/>
          </p:cNvSpPr>
          <p:nvPr/>
        </p:nvSpPr>
        <p:spPr bwMode="auto">
          <a:xfrm>
            <a:off x="6193378" y="6232121"/>
            <a:ext cx="6010873" cy="230832"/>
          </a:xfrm>
          <a:prstGeom prst="rect">
            <a:avLst/>
          </a:prstGeom>
          <a:noFill/>
          <a:ln w="9525">
            <a:noFill/>
            <a:miter lim="800000"/>
            <a:headEnd/>
            <a:tailEnd/>
          </a:ln>
        </p:spPr>
        <p:txBody>
          <a:bodyPr wrap="square">
            <a:spAutoFit/>
          </a:bodyPr>
          <a:lstStyle/>
          <a:p>
            <a:r>
              <a:rPr lang="es-CL" sz="900" dirty="0"/>
              <a:t>Fuente: </a:t>
            </a:r>
            <a:r>
              <a:rPr lang="es-CL" sz="900" b="1" dirty="0"/>
              <a:t>Índice de Percepción de la Corrupción   Transparencia Internacional </a:t>
            </a:r>
            <a:r>
              <a:rPr lang="es-CL" sz="900" dirty="0">
                <a:hlinkClick r:id="rId8"/>
              </a:rPr>
              <a:t>https://www.transparency.org</a:t>
            </a:r>
            <a:r>
              <a:rPr lang="es-CL" sz="900" dirty="0"/>
              <a:t> </a:t>
            </a:r>
          </a:p>
        </p:txBody>
      </p:sp>
      <p:sp>
        <p:nvSpPr>
          <p:cNvPr id="3" name="Rectángulo 2">
            <a:extLst>
              <a:ext uri="{FF2B5EF4-FFF2-40B4-BE49-F238E27FC236}">
                <a16:creationId xmlns:a16="http://schemas.microsoft.com/office/drawing/2014/main" id="{4077BCB1-C00B-4BC5-A2CE-E4F88A32BA8A}"/>
              </a:ext>
            </a:extLst>
          </p:cNvPr>
          <p:cNvSpPr/>
          <p:nvPr/>
        </p:nvSpPr>
        <p:spPr>
          <a:xfrm>
            <a:off x="2004144" y="386768"/>
            <a:ext cx="9349952" cy="646331"/>
          </a:xfrm>
          <a:prstGeom prst="rect">
            <a:avLst/>
          </a:prstGeom>
        </p:spPr>
        <p:txBody>
          <a:bodyPr wrap="square">
            <a:spAutoFit/>
          </a:bodyPr>
          <a:lstStyle/>
          <a:p>
            <a:pPr algn="ctr"/>
            <a:r>
              <a:rPr lang="es-CL" b="1" dirty="0">
                <a:solidFill>
                  <a:srgbClr val="0070C0"/>
                </a:solidFill>
                <a:latin typeface="Poppins SemiBold"/>
              </a:rPr>
              <a:t>¿Cómo están contribuyendo nuestras políticas públicas de transparencia en combatir o disminuir la percepción de la corrupción?</a:t>
            </a:r>
          </a:p>
        </p:txBody>
      </p:sp>
      <p:pic>
        <p:nvPicPr>
          <p:cNvPr id="15" name="Picture 14">
            <a:extLst>
              <a:ext uri="{FF2B5EF4-FFF2-40B4-BE49-F238E27FC236}">
                <a16:creationId xmlns:a16="http://schemas.microsoft.com/office/drawing/2014/main" id="{E39C99E6-3AA4-40C1-AF40-17F1C16D8E81}"/>
              </a:ext>
            </a:extLst>
          </p:cNvPr>
          <p:cNvPicPr>
            <a:picLocks noChangeAspect="1"/>
          </p:cNvPicPr>
          <p:nvPr/>
        </p:nvPicPr>
        <p:blipFill rotWithShape="1">
          <a:blip r:embed="rId9"/>
          <a:srcRect l="19327" t="13914" r="22765" b="16471"/>
          <a:stretch/>
        </p:blipFill>
        <p:spPr>
          <a:xfrm>
            <a:off x="3343275" y="1386440"/>
            <a:ext cx="5936756" cy="3635846"/>
          </a:xfrm>
          <a:prstGeom prst="rect">
            <a:avLst/>
          </a:prstGeom>
          <a:ln w="76200">
            <a:solidFill>
              <a:srgbClr val="FF0000"/>
            </a:solidFill>
          </a:ln>
        </p:spPr>
      </p:pic>
    </p:spTree>
    <p:extLst>
      <p:ext uri="{BB962C8B-B14F-4D97-AF65-F5344CB8AC3E}">
        <p14:creationId xmlns:p14="http://schemas.microsoft.com/office/powerpoint/2010/main" val="336304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2">
            <a:extLst>
              <a:ext uri="{FF2B5EF4-FFF2-40B4-BE49-F238E27FC236}">
                <a16:creationId xmlns:a16="http://schemas.microsoft.com/office/drawing/2014/main" id="{0059DC73-AA3E-459E-959D-289EDA601FF8}"/>
              </a:ext>
            </a:extLst>
          </p:cNvPr>
          <p:cNvSpPr txBox="1"/>
          <p:nvPr/>
        </p:nvSpPr>
        <p:spPr>
          <a:xfrm>
            <a:off x="828676" y="1967265"/>
            <a:ext cx="2989180" cy="2547257"/>
          </a:xfrm>
          <a:prstGeom prst="rect">
            <a:avLst/>
          </a:prstGeom>
          <a:noFill/>
        </p:spPr>
        <p:txBody>
          <a:bodyPr vert="horz" lIns="91440" tIns="45720" rIns="91440" bIns="45720" rtlCol="0" anchor="ctr">
            <a:normAutofit/>
          </a:bodyPr>
          <a:lstStyle/>
          <a:p>
            <a:pPr algn="ctr">
              <a:lnSpc>
                <a:spcPct val="110000"/>
              </a:lnSpc>
              <a:spcBef>
                <a:spcPct val="0"/>
              </a:spcBef>
              <a:spcAft>
                <a:spcPts val="600"/>
              </a:spcAft>
            </a:pPr>
            <a:r>
              <a:rPr lang="en-US" b="1" kern="1200" dirty="0">
                <a:solidFill>
                  <a:srgbClr val="FFFFFF"/>
                </a:solidFill>
                <a:latin typeface="Century Gothic" panose="020B0502020202020204" pitchFamily="34" charset="0"/>
                <a:ea typeface="+mj-ea"/>
                <a:cs typeface="+mj-cs"/>
              </a:rPr>
              <a:t>Los </a:t>
            </a:r>
            <a:r>
              <a:rPr lang="en-US" b="1" kern="1200" dirty="0" err="1">
                <a:solidFill>
                  <a:srgbClr val="FFFFFF"/>
                </a:solidFill>
                <a:latin typeface="Century Gothic" panose="020B0502020202020204" pitchFamily="34" charset="0"/>
                <a:ea typeface="+mj-ea"/>
                <a:cs typeface="+mj-cs"/>
              </a:rPr>
              <a:t>principios</a:t>
            </a:r>
            <a:r>
              <a:rPr lang="en-US" b="1" kern="1200" dirty="0">
                <a:solidFill>
                  <a:srgbClr val="FFFFFF"/>
                </a:solidFill>
                <a:latin typeface="Century Gothic" panose="020B0502020202020204" pitchFamily="34" charset="0"/>
                <a:ea typeface="+mj-ea"/>
                <a:cs typeface="+mj-cs"/>
              </a:rPr>
              <a:t> del Gobierno Abierto </a:t>
            </a:r>
            <a:r>
              <a:rPr lang="en-US" b="1" kern="1200" dirty="0" err="1">
                <a:solidFill>
                  <a:srgbClr val="FFFFFF"/>
                </a:solidFill>
                <a:latin typeface="Century Gothic" panose="020B0502020202020204" pitchFamily="34" charset="0"/>
                <a:ea typeface="+mj-ea"/>
                <a:cs typeface="+mj-cs"/>
              </a:rPr>
              <a:t>como</a:t>
            </a:r>
            <a:r>
              <a:rPr lang="en-US" b="1" kern="1200" dirty="0">
                <a:solidFill>
                  <a:srgbClr val="FFFFFF"/>
                </a:solidFill>
                <a:latin typeface="Century Gothic" panose="020B0502020202020204" pitchFamily="34" charset="0"/>
                <a:ea typeface="+mj-ea"/>
                <a:cs typeface="+mj-cs"/>
              </a:rPr>
              <a:t> </a:t>
            </a:r>
            <a:r>
              <a:rPr lang="en-US" b="1" kern="1200" dirty="0" err="1">
                <a:solidFill>
                  <a:srgbClr val="FFFFFF"/>
                </a:solidFill>
                <a:latin typeface="Century Gothic" panose="020B0502020202020204" pitchFamily="34" charset="0"/>
                <a:ea typeface="+mj-ea"/>
                <a:cs typeface="+mj-cs"/>
              </a:rPr>
              <a:t>elementos</a:t>
            </a:r>
            <a:r>
              <a:rPr lang="en-US" b="1" kern="1200" dirty="0">
                <a:solidFill>
                  <a:srgbClr val="FFFFFF"/>
                </a:solidFill>
                <a:latin typeface="Century Gothic" panose="020B0502020202020204" pitchFamily="34" charset="0"/>
                <a:ea typeface="+mj-ea"/>
                <a:cs typeface="+mj-cs"/>
              </a:rPr>
              <a:t> clave para </a:t>
            </a:r>
            <a:r>
              <a:rPr lang="en-US" b="1" kern="1200" dirty="0" err="1">
                <a:solidFill>
                  <a:srgbClr val="FFFFFF"/>
                </a:solidFill>
                <a:latin typeface="Century Gothic" panose="020B0502020202020204" pitchFamily="34" charset="0"/>
                <a:ea typeface="+mj-ea"/>
                <a:cs typeface="+mj-cs"/>
              </a:rPr>
              <a:t>prevenir</a:t>
            </a:r>
            <a:r>
              <a:rPr lang="en-US" b="1" kern="1200" dirty="0">
                <a:solidFill>
                  <a:srgbClr val="FFFFFF"/>
                </a:solidFill>
                <a:latin typeface="Century Gothic" panose="020B0502020202020204" pitchFamily="34" charset="0"/>
                <a:ea typeface="+mj-ea"/>
                <a:cs typeface="+mj-cs"/>
              </a:rPr>
              <a:t> la </a:t>
            </a:r>
            <a:r>
              <a:rPr lang="en-US" b="1" kern="1200" dirty="0" err="1">
                <a:solidFill>
                  <a:srgbClr val="FFFFFF"/>
                </a:solidFill>
                <a:latin typeface="Century Gothic" panose="020B0502020202020204" pitchFamily="34" charset="0"/>
                <a:ea typeface="+mj-ea"/>
                <a:cs typeface="+mj-cs"/>
              </a:rPr>
              <a:t>corrupción</a:t>
            </a:r>
            <a:r>
              <a:rPr lang="en-US" b="1" kern="1200" dirty="0">
                <a:solidFill>
                  <a:srgbClr val="FFFFFF"/>
                </a:solidFill>
                <a:latin typeface="Century Gothic" panose="020B0502020202020204" pitchFamily="34" charset="0"/>
                <a:ea typeface="+mj-ea"/>
                <a:cs typeface="+mj-cs"/>
              </a:rPr>
              <a:t> y  </a:t>
            </a:r>
            <a:r>
              <a:rPr lang="en-US" b="1" kern="1200" dirty="0" err="1">
                <a:solidFill>
                  <a:srgbClr val="FFFFFF"/>
                </a:solidFill>
                <a:latin typeface="Century Gothic" panose="020B0502020202020204" pitchFamily="34" charset="0"/>
                <a:ea typeface="+mj-ea"/>
                <a:cs typeface="+mj-cs"/>
              </a:rPr>
              <a:t>devolver</a:t>
            </a:r>
            <a:r>
              <a:rPr lang="en-US" b="1" kern="1200" dirty="0">
                <a:solidFill>
                  <a:srgbClr val="FFFFFF"/>
                </a:solidFill>
                <a:latin typeface="Century Gothic" panose="020B0502020202020204" pitchFamily="34" charset="0"/>
                <a:ea typeface="+mj-ea"/>
                <a:cs typeface="+mj-cs"/>
              </a:rPr>
              <a:t> la </a:t>
            </a:r>
            <a:r>
              <a:rPr lang="en-US" b="1" kern="1200" dirty="0" err="1">
                <a:solidFill>
                  <a:srgbClr val="FFFFFF"/>
                </a:solidFill>
                <a:latin typeface="Century Gothic" panose="020B0502020202020204" pitchFamily="34" charset="0"/>
                <a:ea typeface="+mj-ea"/>
                <a:cs typeface="+mj-cs"/>
              </a:rPr>
              <a:t>confianza</a:t>
            </a:r>
            <a:r>
              <a:rPr lang="en-US" b="1" kern="1200" dirty="0">
                <a:solidFill>
                  <a:srgbClr val="FFFFFF"/>
                </a:solidFill>
                <a:latin typeface="Century Gothic" panose="020B0502020202020204" pitchFamily="34" charset="0"/>
                <a:ea typeface="+mj-ea"/>
                <a:cs typeface="+mj-cs"/>
              </a:rPr>
              <a:t> </a:t>
            </a:r>
            <a:r>
              <a:rPr lang="en-US" b="1" kern="1200" dirty="0" err="1">
                <a:solidFill>
                  <a:srgbClr val="FFFFFF"/>
                </a:solidFill>
                <a:latin typeface="Century Gothic" panose="020B0502020202020204" pitchFamily="34" charset="0"/>
                <a:ea typeface="+mj-ea"/>
                <a:cs typeface="+mj-cs"/>
              </a:rPr>
              <a:t>más</a:t>
            </a:r>
            <a:r>
              <a:rPr lang="en-US" b="1" kern="1200" dirty="0">
                <a:solidFill>
                  <a:srgbClr val="FFFFFF"/>
                </a:solidFill>
                <a:latin typeface="Century Gothic" panose="020B0502020202020204" pitchFamily="34" charset="0"/>
                <a:ea typeface="+mj-ea"/>
                <a:cs typeface="+mj-cs"/>
              </a:rPr>
              <a:t> </a:t>
            </a:r>
            <a:r>
              <a:rPr lang="en-US" b="1" kern="1200" dirty="0" err="1">
                <a:solidFill>
                  <a:srgbClr val="FFFFFF"/>
                </a:solidFill>
                <a:latin typeface="Century Gothic" panose="020B0502020202020204" pitchFamily="34" charset="0"/>
                <a:ea typeface="+mj-ea"/>
                <a:cs typeface="+mj-cs"/>
              </a:rPr>
              <a:t>allá</a:t>
            </a:r>
            <a:r>
              <a:rPr lang="en-US" b="1" kern="1200" dirty="0">
                <a:solidFill>
                  <a:srgbClr val="FFFFFF"/>
                </a:solidFill>
                <a:latin typeface="Century Gothic" panose="020B0502020202020204" pitchFamily="34" charset="0"/>
                <a:ea typeface="+mj-ea"/>
                <a:cs typeface="+mj-cs"/>
              </a:rPr>
              <a:t> de las </a:t>
            </a:r>
            <a:r>
              <a:rPr lang="en-US" b="1" kern="1200" dirty="0" err="1">
                <a:solidFill>
                  <a:srgbClr val="FFFFFF"/>
                </a:solidFill>
                <a:latin typeface="Century Gothic" panose="020B0502020202020204" pitchFamily="34" charset="0"/>
                <a:ea typeface="+mj-ea"/>
                <a:cs typeface="+mj-cs"/>
              </a:rPr>
              <a:t>leyes</a:t>
            </a:r>
            <a:r>
              <a:rPr lang="en-US" b="1" kern="1200" dirty="0">
                <a:solidFill>
                  <a:srgbClr val="FFFFFF"/>
                </a:solidFill>
                <a:latin typeface="Century Gothic" panose="020B0502020202020204" pitchFamily="34" charset="0"/>
                <a:ea typeface="+mj-ea"/>
                <a:cs typeface="+mj-cs"/>
              </a:rPr>
              <a:t> de </a:t>
            </a:r>
            <a:r>
              <a:rPr lang="en-US" b="1" kern="1200" dirty="0" err="1">
                <a:solidFill>
                  <a:srgbClr val="FFFFFF"/>
                </a:solidFill>
                <a:latin typeface="Century Gothic" panose="020B0502020202020204" pitchFamily="34" charset="0"/>
                <a:ea typeface="+mj-ea"/>
                <a:cs typeface="+mj-cs"/>
              </a:rPr>
              <a:t>Transparencia</a:t>
            </a:r>
            <a:endParaRPr lang="en-US" b="1" kern="1200" dirty="0">
              <a:solidFill>
                <a:srgbClr val="FFFFFF"/>
              </a:solidFill>
              <a:latin typeface="Century Gothic" panose="020B0502020202020204" pitchFamily="34" charset="0"/>
              <a:ea typeface="+mj-ea"/>
              <a:cs typeface="+mj-cs"/>
            </a:endParaRPr>
          </a:p>
        </p:txBody>
      </p:sp>
      <p:grpSp>
        <p:nvGrpSpPr>
          <p:cNvPr id="5" name="Group 24">
            <a:extLst>
              <a:ext uri="{FF2B5EF4-FFF2-40B4-BE49-F238E27FC236}">
                <a16:creationId xmlns:a16="http://schemas.microsoft.com/office/drawing/2014/main" id="{D3EE5F4E-6D4D-4367-8A6B-DF807ADA8A48}"/>
              </a:ext>
            </a:extLst>
          </p:cNvPr>
          <p:cNvGrpSpPr/>
          <p:nvPr/>
        </p:nvGrpSpPr>
        <p:grpSpPr>
          <a:xfrm>
            <a:off x="4825647" y="1246850"/>
            <a:ext cx="6067254" cy="4141896"/>
            <a:chOff x="2039216" y="1981200"/>
            <a:chExt cx="4152900" cy="2857500"/>
          </a:xfrm>
        </p:grpSpPr>
        <p:pic>
          <p:nvPicPr>
            <p:cNvPr id="7" name="Picture 7">
              <a:extLst>
                <a:ext uri="{FF2B5EF4-FFF2-40B4-BE49-F238E27FC236}">
                  <a16:creationId xmlns:a16="http://schemas.microsoft.com/office/drawing/2014/main" id="{D070376F-F401-4608-A045-5FB7F3D70A58}"/>
                </a:ext>
              </a:extLst>
            </p:cNvPr>
            <p:cNvPicPr>
              <a:picLocks noChangeAspect="1" noChangeArrowheads="1"/>
            </p:cNvPicPr>
            <p:nvPr/>
          </p:nvPicPr>
          <p:blipFill>
            <a:blip r:embed="rId2" cstate="print"/>
            <a:srcRect/>
            <a:stretch>
              <a:fillRect/>
            </a:stretch>
          </p:blipFill>
          <p:spPr bwMode="auto">
            <a:xfrm>
              <a:off x="2895600" y="2362200"/>
              <a:ext cx="2628900" cy="1847850"/>
            </a:xfrm>
            <a:prstGeom prst="rect">
              <a:avLst/>
            </a:prstGeom>
            <a:noFill/>
          </p:spPr>
        </p:pic>
        <p:pic>
          <p:nvPicPr>
            <p:cNvPr id="8" name="Picture 524">
              <a:extLst>
                <a:ext uri="{FF2B5EF4-FFF2-40B4-BE49-F238E27FC236}">
                  <a16:creationId xmlns:a16="http://schemas.microsoft.com/office/drawing/2014/main" id="{07028271-E053-4424-B5C9-4DD80012AA7B}"/>
                </a:ext>
              </a:extLst>
            </p:cNvPr>
            <p:cNvPicPr>
              <a:picLocks noChangeAspect="1" noChangeArrowheads="1"/>
            </p:cNvPicPr>
            <p:nvPr/>
          </p:nvPicPr>
          <p:blipFill>
            <a:blip r:embed="rId3" cstate="print">
              <a:duotone>
                <a:prstClr val="black"/>
                <a:schemeClr val="accent5">
                  <a:tint val="45000"/>
                  <a:satMod val="400000"/>
                </a:schemeClr>
              </a:duotone>
              <a:lum contrast="20000"/>
            </a:blip>
            <a:srcRect/>
            <a:stretch>
              <a:fillRect/>
            </a:stretch>
          </p:blipFill>
          <p:spPr bwMode="auto">
            <a:xfrm>
              <a:off x="2039216" y="1981200"/>
              <a:ext cx="4152900" cy="2857500"/>
            </a:xfrm>
            <a:prstGeom prst="rect">
              <a:avLst/>
            </a:prstGeom>
            <a:noFill/>
            <a:effectLst>
              <a:outerShdw blurRad="50800" dist="38100" dir="18900000" algn="bl" rotWithShape="0">
                <a:prstClr val="black">
                  <a:alpha val="40000"/>
                </a:prstClr>
              </a:outerShdw>
            </a:effectLst>
          </p:spPr>
        </p:pic>
      </p:grpSp>
      <p:sp>
        <p:nvSpPr>
          <p:cNvPr id="9" name="Rectángulo 8">
            <a:extLst>
              <a:ext uri="{FF2B5EF4-FFF2-40B4-BE49-F238E27FC236}">
                <a16:creationId xmlns:a16="http://schemas.microsoft.com/office/drawing/2014/main" id="{12C19DE2-D3D6-42FA-900B-91E637A207AC}"/>
              </a:ext>
            </a:extLst>
          </p:cNvPr>
          <p:cNvSpPr/>
          <p:nvPr/>
        </p:nvSpPr>
        <p:spPr>
          <a:xfrm>
            <a:off x="1159496" y="272707"/>
            <a:ext cx="10928809" cy="584775"/>
          </a:xfrm>
          <a:prstGeom prst="rect">
            <a:avLst/>
          </a:prstGeom>
        </p:spPr>
        <p:txBody>
          <a:bodyPr wrap="square">
            <a:spAutoFit/>
          </a:bodyPr>
          <a:lstStyle/>
          <a:p>
            <a:pPr algn="ctr"/>
            <a:r>
              <a:rPr lang="es-CL" sz="1600" dirty="0">
                <a:solidFill>
                  <a:srgbClr val="0070C0"/>
                </a:solidFill>
                <a:latin typeface="Poppins SemiBold"/>
              </a:rPr>
              <a:t>Las políticas de gobierno abierto son el sustento de un tejido de prácticas, valores y cultura que favorece la configuración de una plataforma sobre la cual construir un  modelo de gobernanza abierta y colaborativa, para, con y a través de los ciudadanos</a:t>
            </a:r>
          </a:p>
        </p:txBody>
      </p:sp>
      <p:sp>
        <p:nvSpPr>
          <p:cNvPr id="10" name="Rectangle 5">
            <a:extLst>
              <a:ext uri="{FF2B5EF4-FFF2-40B4-BE49-F238E27FC236}">
                <a16:creationId xmlns:a16="http://schemas.microsoft.com/office/drawing/2014/main" id="{39F97893-5E41-4B5B-BB3A-B042814B3577}"/>
              </a:ext>
            </a:extLst>
          </p:cNvPr>
          <p:cNvSpPr/>
          <p:nvPr/>
        </p:nvSpPr>
        <p:spPr>
          <a:xfrm>
            <a:off x="8285660" y="5419973"/>
            <a:ext cx="2767104" cy="200055"/>
          </a:xfrm>
          <a:prstGeom prst="rect">
            <a:avLst/>
          </a:prstGeom>
        </p:spPr>
        <p:txBody>
          <a:bodyPr wrap="none">
            <a:spAutoFit/>
          </a:bodyPr>
          <a:lstStyle/>
          <a:p>
            <a:r>
              <a:rPr lang="es-CL" sz="700" dirty="0"/>
              <a:t>Fuente: Elaboración propia, tomado de Ramírez-Alujas y </a:t>
            </a:r>
            <a:r>
              <a:rPr lang="es-CL" sz="700" dirty="0" err="1"/>
              <a:t>Dassen</a:t>
            </a:r>
            <a:r>
              <a:rPr lang="es-CL" sz="700" dirty="0"/>
              <a:t>, 2012.</a:t>
            </a:r>
            <a:endParaRPr lang="en-US" sz="700" dirty="0"/>
          </a:p>
        </p:txBody>
      </p:sp>
      <p:sp>
        <p:nvSpPr>
          <p:cNvPr id="2" name="Elipse 1">
            <a:extLst>
              <a:ext uri="{FF2B5EF4-FFF2-40B4-BE49-F238E27FC236}">
                <a16:creationId xmlns:a16="http://schemas.microsoft.com/office/drawing/2014/main" id="{2E46F701-ADB9-45DE-BB72-E7ADF14087CD}"/>
              </a:ext>
            </a:extLst>
          </p:cNvPr>
          <p:cNvSpPr/>
          <p:nvPr/>
        </p:nvSpPr>
        <p:spPr>
          <a:xfrm>
            <a:off x="7455876" y="1840523"/>
            <a:ext cx="1076768" cy="1066800"/>
          </a:xfrm>
          <a:prstGeom prst="ellipse">
            <a:avLst/>
          </a:prstGeom>
          <a:solidFill>
            <a:srgbClr val="FF8C1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SABER</a:t>
            </a:r>
            <a:endParaRPr lang="es-ES" sz="1600" b="1" dirty="0"/>
          </a:p>
        </p:txBody>
      </p:sp>
      <p:sp>
        <p:nvSpPr>
          <p:cNvPr id="12" name="Elipse 11">
            <a:extLst>
              <a:ext uri="{FF2B5EF4-FFF2-40B4-BE49-F238E27FC236}">
                <a16:creationId xmlns:a16="http://schemas.microsoft.com/office/drawing/2014/main" id="{59BC1D2C-7615-4D01-A0A9-753E4DE0B50A}"/>
              </a:ext>
            </a:extLst>
          </p:cNvPr>
          <p:cNvSpPr/>
          <p:nvPr/>
        </p:nvSpPr>
        <p:spPr>
          <a:xfrm>
            <a:off x="6594231" y="3338799"/>
            <a:ext cx="1076768" cy="1066800"/>
          </a:xfrm>
          <a:prstGeom prst="ellipse">
            <a:avLst/>
          </a:prstGeom>
          <a:solidFill>
            <a:srgbClr val="FF8C1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TOMAR PARTE</a:t>
            </a:r>
            <a:endParaRPr lang="es-ES" sz="1400" b="1" dirty="0"/>
          </a:p>
        </p:txBody>
      </p:sp>
      <p:grpSp>
        <p:nvGrpSpPr>
          <p:cNvPr id="14" name="Grupo 13">
            <a:extLst>
              <a:ext uri="{FF2B5EF4-FFF2-40B4-BE49-F238E27FC236}">
                <a16:creationId xmlns:a16="http://schemas.microsoft.com/office/drawing/2014/main" id="{26868150-0052-414A-BDF5-9D075C3129F1}"/>
              </a:ext>
            </a:extLst>
          </p:cNvPr>
          <p:cNvGrpSpPr/>
          <p:nvPr/>
        </p:nvGrpSpPr>
        <p:grpSpPr>
          <a:xfrm>
            <a:off x="8331499" y="3332938"/>
            <a:ext cx="1122680" cy="1066800"/>
            <a:chOff x="8834955" y="2174093"/>
            <a:chExt cx="1122680" cy="1066800"/>
          </a:xfrm>
        </p:grpSpPr>
        <p:sp>
          <p:nvSpPr>
            <p:cNvPr id="13" name="Elipse 12">
              <a:extLst>
                <a:ext uri="{FF2B5EF4-FFF2-40B4-BE49-F238E27FC236}">
                  <a16:creationId xmlns:a16="http://schemas.microsoft.com/office/drawing/2014/main" id="{DF0C0EDB-9CF0-4247-8BED-479AD7724405}"/>
                </a:ext>
              </a:extLst>
            </p:cNvPr>
            <p:cNvSpPr/>
            <p:nvPr/>
          </p:nvSpPr>
          <p:spPr>
            <a:xfrm>
              <a:off x="8834955" y="2174093"/>
              <a:ext cx="1076768" cy="1066800"/>
            </a:xfrm>
            <a:prstGeom prst="ellipse">
              <a:avLst/>
            </a:prstGeom>
            <a:solidFill>
              <a:srgbClr val="FF8C1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b="1" dirty="0"/>
            </a:p>
          </p:txBody>
        </p:sp>
        <p:sp>
          <p:nvSpPr>
            <p:cNvPr id="4" name="Rectángulo 3">
              <a:extLst>
                <a:ext uri="{FF2B5EF4-FFF2-40B4-BE49-F238E27FC236}">
                  <a16:creationId xmlns:a16="http://schemas.microsoft.com/office/drawing/2014/main" id="{FA177763-C898-4E24-9906-8446E54EE0B1}"/>
                </a:ext>
              </a:extLst>
            </p:cNvPr>
            <p:cNvSpPr/>
            <p:nvPr/>
          </p:nvSpPr>
          <p:spPr>
            <a:xfrm>
              <a:off x="8834955" y="2553604"/>
              <a:ext cx="1122680" cy="307777"/>
            </a:xfrm>
            <a:prstGeom prst="rect">
              <a:avLst/>
            </a:prstGeom>
          </p:spPr>
          <p:txBody>
            <a:bodyPr wrap="none">
              <a:spAutoFit/>
            </a:bodyPr>
            <a:lstStyle/>
            <a:p>
              <a:pPr algn="ctr"/>
              <a:r>
                <a:rPr lang="en-US" sz="1400" b="1" dirty="0">
                  <a:solidFill>
                    <a:schemeClr val="bg1"/>
                  </a:solidFill>
                </a:rPr>
                <a:t>CONTRIBUIR</a:t>
              </a:r>
              <a:endParaRPr lang="es-ES" sz="1400" b="1" dirty="0">
                <a:solidFill>
                  <a:schemeClr val="bg1"/>
                </a:solidFill>
              </a:endParaRPr>
            </a:p>
          </p:txBody>
        </p:sp>
      </p:grpSp>
    </p:spTree>
    <p:extLst>
      <p:ext uri="{BB962C8B-B14F-4D97-AF65-F5344CB8AC3E}">
        <p14:creationId xmlns:p14="http://schemas.microsoft.com/office/powerpoint/2010/main" val="1020914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0545DF-5E3E-47DC-8A53-42CC769D985B}"/>
              </a:ext>
            </a:extLst>
          </p:cNvPr>
          <p:cNvSpPr>
            <a:spLocks noGrp="1"/>
          </p:cNvSpPr>
          <p:nvPr>
            <p:ph type="sldNum" sz="quarter" idx="12"/>
          </p:nvPr>
        </p:nvSpPr>
        <p:spPr/>
        <p:txBody>
          <a:bodyPr/>
          <a:lstStyle/>
          <a:p>
            <a:fld id="{CF67C84F-593E-4CB1-A390-0B85C991028B}" type="slidenum">
              <a:rPr lang="es-CL" smtClean="0"/>
              <a:pPr/>
              <a:t>7</a:t>
            </a:fld>
            <a:endParaRPr lang="es-CL"/>
          </a:p>
        </p:txBody>
      </p:sp>
      <p:pic>
        <p:nvPicPr>
          <p:cNvPr id="3" name="Picture 2" descr="C:\Users\jtognoli\Desktop\JOAQUIN\PANORAMA DE LA GESTION PUBLICA\PANORAMA VERSIONES FINALES\mono_1.png">
            <a:extLst>
              <a:ext uri="{FF2B5EF4-FFF2-40B4-BE49-F238E27FC236}">
                <a16:creationId xmlns:a16="http://schemas.microsoft.com/office/drawing/2014/main" id="{61DEEBB3-25C7-4115-BC58-01464EADE0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10503"/>
          <a:stretch>
            <a:fillRect/>
          </a:stretch>
        </p:blipFill>
        <p:spPr bwMode="auto">
          <a:xfrm>
            <a:off x="1161192" y="1177101"/>
            <a:ext cx="6066340" cy="4758550"/>
          </a:xfrm>
          <a:prstGeom prst="rect">
            <a:avLst/>
          </a:prstGeom>
          <a:noFill/>
          <a:ln w="19050">
            <a:solidFill>
              <a:srgbClr val="0070C0"/>
            </a:solidFill>
          </a:ln>
        </p:spPr>
      </p:pic>
      <p:sp>
        <p:nvSpPr>
          <p:cNvPr id="4" name="Rectangle 5">
            <a:extLst>
              <a:ext uri="{FF2B5EF4-FFF2-40B4-BE49-F238E27FC236}">
                <a16:creationId xmlns:a16="http://schemas.microsoft.com/office/drawing/2014/main" id="{2C980011-155B-4970-8448-F2B54E920E87}"/>
              </a:ext>
            </a:extLst>
          </p:cNvPr>
          <p:cNvSpPr/>
          <p:nvPr/>
        </p:nvSpPr>
        <p:spPr>
          <a:xfrm>
            <a:off x="8610600" y="6338857"/>
            <a:ext cx="1196161" cy="200055"/>
          </a:xfrm>
          <a:prstGeom prst="rect">
            <a:avLst/>
          </a:prstGeom>
        </p:spPr>
        <p:txBody>
          <a:bodyPr wrap="none">
            <a:spAutoFit/>
          </a:bodyPr>
          <a:lstStyle/>
          <a:p>
            <a:r>
              <a:rPr lang="es-CL" sz="700" dirty="0"/>
              <a:t>Fuente: Elaboración propia,</a:t>
            </a:r>
            <a:endParaRPr lang="en-US" sz="700" dirty="0"/>
          </a:p>
        </p:txBody>
      </p:sp>
      <p:sp>
        <p:nvSpPr>
          <p:cNvPr id="6" name="Rectángulo 7">
            <a:extLst>
              <a:ext uri="{FF2B5EF4-FFF2-40B4-BE49-F238E27FC236}">
                <a16:creationId xmlns:a16="http://schemas.microsoft.com/office/drawing/2014/main" id="{AFAB272E-7D4B-4CC4-9465-EEF5C524DB1B}"/>
              </a:ext>
            </a:extLst>
          </p:cNvPr>
          <p:cNvSpPr/>
          <p:nvPr/>
        </p:nvSpPr>
        <p:spPr>
          <a:xfrm>
            <a:off x="1091953" y="108773"/>
            <a:ext cx="11100047" cy="830997"/>
          </a:xfrm>
          <a:prstGeom prst="rect">
            <a:avLst/>
          </a:prstGeom>
        </p:spPr>
        <p:txBody>
          <a:bodyPr wrap="square">
            <a:spAutoFit/>
          </a:bodyPr>
          <a:lstStyle/>
          <a:p>
            <a:pPr algn="ctr">
              <a:defRPr/>
            </a:pPr>
            <a:r>
              <a:rPr lang="es-CL" sz="2400" b="1" dirty="0">
                <a:solidFill>
                  <a:srgbClr val="0070C0"/>
                </a:solidFill>
                <a:latin typeface="Poppins SemiBold"/>
                <a:cs typeface="Arial" pitchFamily="34" charset="0"/>
              </a:rPr>
              <a:t>Panorama de la gestión pública en </a:t>
            </a:r>
            <a:r>
              <a:rPr lang="es-CL" sz="2400" b="1" dirty="0" err="1">
                <a:solidFill>
                  <a:srgbClr val="0070C0"/>
                </a:solidFill>
                <a:latin typeface="Poppins SemiBold"/>
                <a:cs typeface="Arial" pitchFamily="34" charset="0"/>
              </a:rPr>
              <a:t>ALyC</a:t>
            </a:r>
            <a:r>
              <a:rPr lang="es-CL" sz="2400" b="1" dirty="0">
                <a:solidFill>
                  <a:srgbClr val="0070C0"/>
                </a:solidFill>
                <a:latin typeface="Poppins SemiBold"/>
                <a:cs typeface="Arial" pitchFamily="34" charset="0"/>
              </a:rPr>
              <a:t>: Un gobierno abierto centrado en el ciudadano</a:t>
            </a:r>
            <a:endParaRPr lang="es-ES" sz="2400" b="1" dirty="0">
              <a:solidFill>
                <a:srgbClr val="0070C0"/>
              </a:solidFill>
              <a:latin typeface="Poppins SemiBold"/>
              <a:cs typeface="Arial" pitchFamily="34" charset="0"/>
            </a:endParaRPr>
          </a:p>
        </p:txBody>
      </p:sp>
      <p:pic>
        <p:nvPicPr>
          <p:cNvPr id="5" name="Picture 4">
            <a:extLst>
              <a:ext uri="{FF2B5EF4-FFF2-40B4-BE49-F238E27FC236}">
                <a16:creationId xmlns:a16="http://schemas.microsoft.com/office/drawing/2014/main" id="{FB6A961F-D555-49D2-81A3-95F22894147B}"/>
              </a:ext>
            </a:extLst>
          </p:cNvPr>
          <p:cNvPicPr>
            <a:picLocks noChangeAspect="1"/>
          </p:cNvPicPr>
          <p:nvPr/>
        </p:nvPicPr>
        <p:blipFill rotWithShape="1">
          <a:blip r:embed="rId3"/>
          <a:srcRect l="32499" t="13981" r="34219" b="8409"/>
          <a:stretch/>
        </p:blipFill>
        <p:spPr>
          <a:xfrm>
            <a:off x="7227532" y="1111626"/>
            <a:ext cx="3803276" cy="4824025"/>
          </a:xfrm>
          <a:prstGeom prst="rect">
            <a:avLst/>
          </a:prstGeom>
        </p:spPr>
      </p:pic>
    </p:spTree>
    <p:extLst>
      <p:ext uri="{BB962C8B-B14F-4D97-AF65-F5344CB8AC3E}">
        <p14:creationId xmlns:p14="http://schemas.microsoft.com/office/powerpoint/2010/main" val="78991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770700321"/>
              </p:ext>
            </p:extLst>
          </p:nvPr>
        </p:nvGraphicFramePr>
        <p:xfrm>
          <a:off x="2768004" y="1752105"/>
          <a:ext cx="7029139" cy="4317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566311" y="942984"/>
            <a:ext cx="9432524" cy="969496"/>
          </a:xfrm>
          <a:prstGeom prst="rect">
            <a:avLst/>
          </a:prstGeom>
        </p:spPr>
        <p:txBody>
          <a:bodyPr wrap="square">
            <a:noAutofit/>
          </a:bodyPr>
          <a:lstStyle/>
          <a:p>
            <a:pPr marR="57798" algn="ctr">
              <a:spcBef>
                <a:spcPts val="800"/>
              </a:spcBef>
              <a:buClr>
                <a:srgbClr val="00364A"/>
              </a:buClr>
              <a:buSzPct val="100000"/>
            </a:pPr>
            <a:r>
              <a:rPr lang="en-US" dirty="0">
                <a:solidFill>
                  <a:schemeClr val="accent1">
                    <a:lumMod val="75000"/>
                  </a:schemeClr>
                </a:solidFill>
                <a:latin typeface="+mj-lt"/>
                <a:cs typeface="Arial" pitchFamily="34" charset="0"/>
              </a:rPr>
              <a:t>Las </a:t>
            </a:r>
            <a:r>
              <a:rPr lang="en-US" dirty="0" err="1">
                <a:solidFill>
                  <a:schemeClr val="accent1">
                    <a:lumMod val="75000"/>
                  </a:schemeClr>
                </a:solidFill>
                <a:latin typeface="+mj-lt"/>
                <a:cs typeface="Arial" pitchFamily="34" charset="0"/>
              </a:rPr>
              <a:t>políticas</a:t>
            </a:r>
            <a:r>
              <a:rPr lang="en-US" dirty="0">
                <a:solidFill>
                  <a:schemeClr val="accent1">
                    <a:lumMod val="75000"/>
                  </a:schemeClr>
                </a:solidFill>
                <a:latin typeface="+mj-lt"/>
                <a:cs typeface="Arial" pitchFamily="34" charset="0"/>
              </a:rPr>
              <a:t> de Gobierno </a:t>
            </a:r>
            <a:r>
              <a:rPr lang="en-US" dirty="0" err="1">
                <a:solidFill>
                  <a:schemeClr val="accent1">
                    <a:lumMod val="75000"/>
                  </a:schemeClr>
                </a:solidFill>
                <a:latin typeface="+mj-lt"/>
                <a:cs typeface="Arial" pitchFamily="34" charset="0"/>
              </a:rPr>
              <a:t>abierto</a:t>
            </a:r>
            <a:r>
              <a:rPr lang="en-US" dirty="0">
                <a:solidFill>
                  <a:schemeClr val="accent1">
                    <a:lumMod val="75000"/>
                  </a:schemeClr>
                </a:solidFill>
                <a:latin typeface="+mj-lt"/>
                <a:cs typeface="Arial" pitchFamily="34" charset="0"/>
              </a:rPr>
              <a:t> </a:t>
            </a:r>
            <a:r>
              <a:rPr lang="en-US" dirty="0" err="1">
                <a:solidFill>
                  <a:schemeClr val="accent1">
                    <a:lumMod val="75000"/>
                  </a:schemeClr>
                </a:solidFill>
                <a:latin typeface="+mj-lt"/>
                <a:cs typeface="Arial" pitchFamily="34" charset="0"/>
              </a:rPr>
              <a:t>adoptan</a:t>
            </a:r>
            <a:r>
              <a:rPr lang="en-US" dirty="0">
                <a:solidFill>
                  <a:schemeClr val="accent1">
                    <a:lumMod val="75000"/>
                  </a:schemeClr>
                </a:solidFill>
                <a:latin typeface="+mj-lt"/>
                <a:cs typeface="Arial" pitchFamily="34" charset="0"/>
              </a:rPr>
              <a:t> el </a:t>
            </a:r>
            <a:r>
              <a:rPr lang="en-US" dirty="0" err="1">
                <a:solidFill>
                  <a:schemeClr val="accent1">
                    <a:lumMod val="75000"/>
                  </a:schemeClr>
                </a:solidFill>
                <a:latin typeface="+mj-lt"/>
                <a:cs typeface="Arial" pitchFamily="34" charset="0"/>
              </a:rPr>
              <a:t>uso</a:t>
            </a:r>
            <a:r>
              <a:rPr lang="en-US" dirty="0">
                <a:solidFill>
                  <a:schemeClr val="accent1">
                    <a:lumMod val="75000"/>
                  </a:schemeClr>
                </a:solidFill>
                <a:latin typeface="+mj-lt"/>
                <a:cs typeface="Arial" pitchFamily="34" charset="0"/>
              </a:rPr>
              <a:t> de las TIC y los </a:t>
            </a:r>
            <a:r>
              <a:rPr lang="en-US" dirty="0" err="1">
                <a:solidFill>
                  <a:schemeClr val="accent1">
                    <a:lumMod val="75000"/>
                  </a:schemeClr>
                </a:solidFill>
                <a:latin typeface="+mj-lt"/>
                <a:cs typeface="Arial" pitchFamily="34" charset="0"/>
              </a:rPr>
              <a:t>datos</a:t>
            </a:r>
            <a:r>
              <a:rPr lang="en-US" dirty="0">
                <a:solidFill>
                  <a:schemeClr val="accent1">
                    <a:lumMod val="75000"/>
                  </a:schemeClr>
                </a:solidFill>
                <a:latin typeface="+mj-lt"/>
                <a:cs typeface="Arial" pitchFamily="34" charset="0"/>
              </a:rPr>
              <a:t> </a:t>
            </a:r>
            <a:r>
              <a:rPr lang="en-US" dirty="0" err="1">
                <a:solidFill>
                  <a:schemeClr val="accent1">
                    <a:lumMod val="75000"/>
                  </a:schemeClr>
                </a:solidFill>
                <a:latin typeface="+mj-lt"/>
                <a:cs typeface="Arial" pitchFamily="34" charset="0"/>
              </a:rPr>
              <a:t>como</a:t>
            </a:r>
            <a:r>
              <a:rPr lang="en-US" dirty="0">
                <a:solidFill>
                  <a:schemeClr val="accent1">
                    <a:lumMod val="75000"/>
                  </a:schemeClr>
                </a:solidFill>
                <a:latin typeface="+mj-lt"/>
                <a:cs typeface="Arial" pitchFamily="34" charset="0"/>
              </a:rPr>
              <a:t> </a:t>
            </a:r>
            <a:r>
              <a:rPr lang="en-US" dirty="0" err="1">
                <a:solidFill>
                  <a:schemeClr val="accent1">
                    <a:lumMod val="75000"/>
                  </a:schemeClr>
                </a:solidFill>
                <a:latin typeface="+mj-lt"/>
                <a:cs typeface="Arial" pitchFamily="34" charset="0"/>
              </a:rPr>
              <a:t>recursos</a:t>
            </a:r>
            <a:r>
              <a:rPr lang="en-US" dirty="0">
                <a:solidFill>
                  <a:schemeClr val="accent1">
                    <a:lumMod val="75000"/>
                  </a:schemeClr>
                </a:solidFill>
                <a:latin typeface="+mj-lt"/>
                <a:cs typeface="Arial" pitchFamily="34" charset="0"/>
              </a:rPr>
              <a:t> y </a:t>
            </a:r>
            <a:r>
              <a:rPr lang="en-US" dirty="0" err="1">
                <a:solidFill>
                  <a:schemeClr val="accent1">
                    <a:lumMod val="75000"/>
                  </a:schemeClr>
                </a:solidFill>
                <a:latin typeface="+mj-lt"/>
                <a:cs typeface="Arial" pitchFamily="34" charset="0"/>
              </a:rPr>
              <a:t>herramientas</a:t>
            </a:r>
            <a:r>
              <a:rPr lang="en-US" dirty="0">
                <a:solidFill>
                  <a:schemeClr val="accent1">
                    <a:lumMod val="75000"/>
                  </a:schemeClr>
                </a:solidFill>
                <a:latin typeface="+mj-lt"/>
                <a:cs typeface="Arial" pitchFamily="34" charset="0"/>
              </a:rPr>
              <a:t> para </a:t>
            </a:r>
            <a:r>
              <a:rPr lang="en-US" dirty="0" err="1">
                <a:solidFill>
                  <a:schemeClr val="accent1">
                    <a:lumMod val="75000"/>
                  </a:schemeClr>
                </a:solidFill>
                <a:latin typeface="+mj-lt"/>
                <a:cs typeface="Arial" pitchFamily="34" charset="0"/>
              </a:rPr>
              <a:t>crear</a:t>
            </a:r>
            <a:r>
              <a:rPr lang="en-US" dirty="0">
                <a:solidFill>
                  <a:schemeClr val="accent1">
                    <a:lumMod val="75000"/>
                  </a:schemeClr>
                </a:solidFill>
                <a:latin typeface="+mj-lt"/>
                <a:cs typeface="Arial" pitchFamily="34" charset="0"/>
              </a:rPr>
              <a:t> </a:t>
            </a:r>
            <a:r>
              <a:rPr lang="en-US" dirty="0" err="1">
                <a:solidFill>
                  <a:schemeClr val="accent1">
                    <a:lumMod val="75000"/>
                  </a:schemeClr>
                </a:solidFill>
                <a:latin typeface="+mj-lt"/>
                <a:cs typeface="Arial" pitchFamily="34" charset="0"/>
              </a:rPr>
              <a:t>interacciones</a:t>
            </a:r>
            <a:r>
              <a:rPr lang="en-US" dirty="0">
                <a:solidFill>
                  <a:schemeClr val="accent1">
                    <a:lumMod val="75000"/>
                  </a:schemeClr>
                </a:solidFill>
                <a:latin typeface="+mj-lt"/>
                <a:cs typeface="Arial" pitchFamily="34" charset="0"/>
              </a:rPr>
              <a:t> </a:t>
            </a:r>
            <a:r>
              <a:rPr lang="en-US" dirty="0" err="1">
                <a:solidFill>
                  <a:schemeClr val="accent1">
                    <a:lumMod val="75000"/>
                  </a:schemeClr>
                </a:solidFill>
                <a:latin typeface="+mj-lt"/>
                <a:cs typeface="Arial" pitchFamily="34" charset="0"/>
              </a:rPr>
              <a:t>más</a:t>
            </a:r>
            <a:r>
              <a:rPr lang="en-US" dirty="0">
                <a:solidFill>
                  <a:schemeClr val="accent1">
                    <a:lumMod val="75000"/>
                  </a:schemeClr>
                </a:solidFill>
                <a:latin typeface="+mj-lt"/>
                <a:cs typeface="Arial" pitchFamily="34" charset="0"/>
              </a:rPr>
              <a:t> </a:t>
            </a:r>
            <a:r>
              <a:rPr lang="en-US" dirty="0" err="1">
                <a:solidFill>
                  <a:schemeClr val="accent1">
                    <a:lumMod val="75000"/>
                  </a:schemeClr>
                </a:solidFill>
                <a:latin typeface="+mj-lt"/>
                <a:cs typeface="Arial" pitchFamily="34" charset="0"/>
              </a:rPr>
              <a:t>significativas</a:t>
            </a:r>
            <a:r>
              <a:rPr lang="en-US" dirty="0">
                <a:solidFill>
                  <a:schemeClr val="accent1">
                    <a:lumMod val="75000"/>
                  </a:schemeClr>
                </a:solidFill>
                <a:latin typeface="+mj-lt"/>
                <a:cs typeface="Arial" pitchFamily="34" charset="0"/>
              </a:rPr>
              <a:t> entre </a:t>
            </a:r>
            <a:r>
              <a:rPr lang="en-US" dirty="0" err="1">
                <a:solidFill>
                  <a:schemeClr val="accent1">
                    <a:lumMod val="75000"/>
                  </a:schemeClr>
                </a:solidFill>
                <a:latin typeface="+mj-lt"/>
                <a:cs typeface="Arial" pitchFamily="34" charset="0"/>
              </a:rPr>
              <a:t>ciudadanos</a:t>
            </a:r>
            <a:r>
              <a:rPr lang="en-US" dirty="0">
                <a:solidFill>
                  <a:schemeClr val="accent1">
                    <a:lumMod val="75000"/>
                  </a:schemeClr>
                </a:solidFill>
                <a:latin typeface="+mj-lt"/>
                <a:cs typeface="Arial" pitchFamily="34" charset="0"/>
              </a:rPr>
              <a:t> y </a:t>
            </a:r>
            <a:r>
              <a:rPr lang="en-US" dirty="0" err="1">
                <a:solidFill>
                  <a:schemeClr val="accent1">
                    <a:lumMod val="75000"/>
                  </a:schemeClr>
                </a:solidFill>
                <a:latin typeface="+mj-lt"/>
                <a:cs typeface="Arial" pitchFamily="34" charset="0"/>
              </a:rPr>
              <a:t>gobiernos</a:t>
            </a:r>
            <a:endParaRPr lang="en-US" dirty="0">
              <a:solidFill>
                <a:schemeClr val="accent1">
                  <a:lumMod val="75000"/>
                </a:schemeClr>
              </a:solidFill>
              <a:latin typeface="+mj-lt"/>
              <a:cs typeface="Arial" pitchFamily="34" charset="0"/>
            </a:endParaRPr>
          </a:p>
        </p:txBody>
      </p:sp>
      <p:sp>
        <p:nvSpPr>
          <p:cNvPr id="4" name="Rectangle 3"/>
          <p:cNvSpPr>
            <a:spLocks noChangeArrowheads="1"/>
          </p:cNvSpPr>
          <p:nvPr/>
        </p:nvSpPr>
        <p:spPr bwMode="auto">
          <a:xfrm>
            <a:off x="7560310" y="6069204"/>
            <a:ext cx="3672408" cy="20005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s-CL" sz="700" dirty="0">
                <a:latin typeface="Arial" pitchFamily="34" charset="0"/>
                <a:ea typeface="Times New Roman" pitchFamily="18" charset="0"/>
                <a:cs typeface="Arial" pitchFamily="34" charset="0"/>
              </a:rPr>
              <a:t>Fuente: elaboración propia</a:t>
            </a:r>
            <a:endParaRPr lang="es-CL" sz="1200" dirty="0">
              <a:latin typeface="Arial" pitchFamily="34" charset="0"/>
              <a:cs typeface="Arial" pitchFamily="34" charset="0"/>
            </a:endParaRPr>
          </a:p>
        </p:txBody>
      </p:sp>
      <p:sp>
        <p:nvSpPr>
          <p:cNvPr id="6" name="TextBox 1">
            <a:extLst>
              <a:ext uri="{FF2B5EF4-FFF2-40B4-BE49-F238E27FC236}">
                <a16:creationId xmlns:a16="http://schemas.microsoft.com/office/drawing/2014/main" id="{DAEBEDAA-C585-43B7-8696-542439BAF8A3}"/>
              </a:ext>
            </a:extLst>
          </p:cNvPr>
          <p:cNvSpPr txBox="1">
            <a:spLocks noChangeArrowheads="1"/>
          </p:cNvSpPr>
          <p:nvPr/>
        </p:nvSpPr>
        <p:spPr bwMode="auto">
          <a:xfrm>
            <a:off x="3821302" y="219709"/>
            <a:ext cx="54659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lnSpc>
                <a:spcPct val="90000"/>
              </a:lnSpc>
              <a:spcBef>
                <a:spcPts val="1000"/>
              </a:spcBef>
              <a:buFont typeface="Arial" panose="020B0604020202020204" pitchFamily="34" charset="0"/>
              <a:buChar char="•"/>
              <a:defRPr sz="2400">
                <a:solidFill>
                  <a:schemeClr val="tx1"/>
                </a:solidFill>
                <a:latin typeface="Open Sans Light"/>
                <a:ea typeface="Open Sans Light"/>
                <a:cs typeface="Open Sans"/>
              </a:defRPr>
            </a:lvl1pPr>
            <a:lvl2pPr marL="742950" indent="-285750" defTabSz="912813">
              <a:lnSpc>
                <a:spcPct val="90000"/>
              </a:lnSpc>
              <a:spcBef>
                <a:spcPts val="500"/>
              </a:spcBef>
              <a:buFont typeface="Arial" panose="020B0604020202020204" pitchFamily="34" charset="0"/>
              <a:buChar char="•"/>
              <a:defRPr sz="2000">
                <a:solidFill>
                  <a:schemeClr val="tx1"/>
                </a:solidFill>
                <a:latin typeface="Open Sans Light"/>
                <a:ea typeface="Open Sans Light"/>
                <a:cs typeface="Open Sans"/>
              </a:defRPr>
            </a:lvl2pPr>
            <a:lvl3pPr marL="1143000" indent="-228600" defTabSz="912813">
              <a:lnSpc>
                <a:spcPct val="90000"/>
              </a:lnSpc>
              <a:spcBef>
                <a:spcPts val="500"/>
              </a:spcBef>
              <a:buFont typeface="Arial" panose="020B0604020202020204" pitchFamily="34" charset="0"/>
              <a:buChar char="•"/>
              <a:defRPr>
                <a:solidFill>
                  <a:schemeClr val="tx1"/>
                </a:solidFill>
                <a:latin typeface="Open Sans Light"/>
                <a:ea typeface="Open Sans Light"/>
                <a:cs typeface="Open Sans"/>
              </a:defRPr>
            </a:lvl3pPr>
            <a:lvl4pPr marL="1600200" indent="-228600" defTabSz="912813">
              <a:lnSpc>
                <a:spcPct val="90000"/>
              </a:lnSpc>
              <a:spcBef>
                <a:spcPts val="500"/>
              </a:spcBef>
              <a:buFont typeface="Arial" panose="020B0604020202020204" pitchFamily="34" charset="0"/>
              <a:buChar char="•"/>
              <a:defRPr sz="1600">
                <a:solidFill>
                  <a:schemeClr val="tx1"/>
                </a:solidFill>
                <a:latin typeface="Open Sans Light"/>
                <a:ea typeface="Open Sans Light"/>
                <a:cs typeface="Open Sans"/>
              </a:defRPr>
            </a:lvl4pPr>
            <a:lvl5pPr marL="2057400" indent="-228600" defTabSz="912813">
              <a:lnSpc>
                <a:spcPct val="90000"/>
              </a:lnSpc>
              <a:spcBef>
                <a:spcPts val="500"/>
              </a:spcBef>
              <a:buFont typeface="Arial" panose="020B0604020202020204" pitchFamily="34" charset="0"/>
              <a:buChar char="•"/>
              <a:defRPr sz="1600">
                <a:solidFill>
                  <a:schemeClr val="tx1"/>
                </a:solidFill>
                <a:latin typeface="Open Sans Light"/>
                <a:ea typeface="Open Sans Light"/>
                <a:cs typeface="Open Sans"/>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Open Sans Light"/>
                <a:ea typeface="Open Sans Light"/>
                <a:cs typeface="Open Sans"/>
              </a:defRPr>
            </a:lvl9pPr>
          </a:lstStyle>
          <a:p>
            <a:pPr eaLnBrk="1" hangingPunct="1">
              <a:lnSpc>
                <a:spcPct val="100000"/>
              </a:lnSpc>
              <a:spcBef>
                <a:spcPct val="0"/>
              </a:spcBef>
              <a:buFontTx/>
              <a:buNone/>
            </a:pPr>
            <a:r>
              <a:rPr lang="es-ES" altLang="en-US" sz="2800" b="1" dirty="0">
                <a:solidFill>
                  <a:srgbClr val="0070C0"/>
                </a:solidFill>
                <a:latin typeface="Poppins SemiBold"/>
                <a:ea typeface="League Spartan"/>
                <a:cs typeface="Poppins SemiBold"/>
              </a:rPr>
              <a:t>Gobierno abierto / Gobierno digital</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2A287C1-9172-4A12-BE4B-1EE5BA1882DD}"/>
              </a:ext>
            </a:extLst>
          </p:cNvPr>
          <p:cNvPicPr>
            <a:picLocks noChangeAspect="1"/>
          </p:cNvPicPr>
          <p:nvPr/>
        </p:nvPicPr>
        <p:blipFill>
          <a:blip r:embed="rId2"/>
          <a:stretch>
            <a:fillRect/>
          </a:stretch>
        </p:blipFill>
        <p:spPr>
          <a:xfrm>
            <a:off x="7594854" y="1041583"/>
            <a:ext cx="3547839" cy="2294898"/>
          </a:xfrm>
          <a:prstGeom prst="rect">
            <a:avLst/>
          </a:prstGeom>
          <a:ln>
            <a:solidFill>
              <a:schemeClr val="accent1"/>
            </a:solidFill>
          </a:ln>
        </p:spPr>
      </p:pic>
      <p:pic>
        <p:nvPicPr>
          <p:cNvPr id="4" name="Imagen 3">
            <a:extLst>
              <a:ext uri="{FF2B5EF4-FFF2-40B4-BE49-F238E27FC236}">
                <a16:creationId xmlns:a16="http://schemas.microsoft.com/office/drawing/2014/main" id="{BBE8D257-F6F2-489A-B645-8D68E6FF5634}"/>
              </a:ext>
            </a:extLst>
          </p:cNvPr>
          <p:cNvPicPr>
            <a:picLocks noChangeAspect="1"/>
          </p:cNvPicPr>
          <p:nvPr/>
        </p:nvPicPr>
        <p:blipFill>
          <a:blip r:embed="rId3"/>
          <a:stretch>
            <a:fillRect/>
          </a:stretch>
        </p:blipFill>
        <p:spPr>
          <a:xfrm>
            <a:off x="7612655" y="4035970"/>
            <a:ext cx="3547839" cy="2248387"/>
          </a:xfrm>
          <a:prstGeom prst="rect">
            <a:avLst/>
          </a:prstGeom>
          <a:ln>
            <a:solidFill>
              <a:schemeClr val="accent1"/>
            </a:solidFill>
          </a:ln>
        </p:spPr>
      </p:pic>
      <p:sp>
        <p:nvSpPr>
          <p:cNvPr id="7" name="Text Box 3">
            <a:extLst>
              <a:ext uri="{FF2B5EF4-FFF2-40B4-BE49-F238E27FC236}">
                <a16:creationId xmlns:a16="http://schemas.microsoft.com/office/drawing/2014/main" id="{188E0811-70F9-4304-B5CD-5FC922A60B86}"/>
              </a:ext>
            </a:extLst>
          </p:cNvPr>
          <p:cNvSpPr txBox="1">
            <a:spLocks noChangeArrowheads="1"/>
          </p:cNvSpPr>
          <p:nvPr/>
        </p:nvSpPr>
        <p:spPr bwMode="auto">
          <a:xfrm>
            <a:off x="2622430" y="36689"/>
            <a:ext cx="9668382" cy="461665"/>
          </a:xfrm>
          <a:prstGeom prst="rect">
            <a:avLst/>
          </a:prstGeom>
          <a:noFill/>
          <a:ln w="9525">
            <a:noFill/>
            <a:miter lim="800000"/>
            <a:headEnd/>
            <a:tailEnd/>
          </a:ln>
        </p:spPr>
        <p:txBody>
          <a:bodyPr wrap="square">
            <a:spAutoFit/>
          </a:bodyPr>
          <a:lstStyle/>
          <a:p>
            <a:pPr algn="ctr">
              <a:defRPr/>
            </a:pPr>
            <a:endParaRPr lang="es-ES" sz="2300" b="1" dirty="0">
              <a:solidFill>
                <a:schemeClr val="bg1"/>
              </a:solidFill>
              <a:cs typeface="Arial" pitchFamily="34" charset="0"/>
            </a:endParaRPr>
          </a:p>
        </p:txBody>
      </p:sp>
      <p:pic>
        <p:nvPicPr>
          <p:cNvPr id="2" name="Picture 1">
            <a:extLst>
              <a:ext uri="{FF2B5EF4-FFF2-40B4-BE49-F238E27FC236}">
                <a16:creationId xmlns:a16="http://schemas.microsoft.com/office/drawing/2014/main" id="{CC7093DC-3D9D-4248-905F-0B97E3877364}"/>
              </a:ext>
            </a:extLst>
          </p:cNvPr>
          <p:cNvPicPr>
            <a:picLocks noChangeAspect="1"/>
          </p:cNvPicPr>
          <p:nvPr/>
        </p:nvPicPr>
        <p:blipFill>
          <a:blip r:embed="rId4"/>
          <a:stretch>
            <a:fillRect/>
          </a:stretch>
        </p:blipFill>
        <p:spPr>
          <a:xfrm>
            <a:off x="1842076" y="995187"/>
            <a:ext cx="3433309" cy="2294897"/>
          </a:xfrm>
          <a:prstGeom prst="rect">
            <a:avLst/>
          </a:prstGeom>
          <a:ln>
            <a:solidFill>
              <a:schemeClr val="accent1"/>
            </a:solidFill>
          </a:ln>
        </p:spPr>
      </p:pic>
      <p:pic>
        <p:nvPicPr>
          <p:cNvPr id="5" name="Picture 4">
            <a:extLst>
              <a:ext uri="{FF2B5EF4-FFF2-40B4-BE49-F238E27FC236}">
                <a16:creationId xmlns:a16="http://schemas.microsoft.com/office/drawing/2014/main" id="{CBF47C8A-A8C7-4273-BEFA-27EFB10A881E}"/>
              </a:ext>
            </a:extLst>
          </p:cNvPr>
          <p:cNvPicPr>
            <a:picLocks noChangeAspect="1"/>
          </p:cNvPicPr>
          <p:nvPr/>
        </p:nvPicPr>
        <p:blipFill>
          <a:blip r:embed="rId5"/>
          <a:stretch>
            <a:fillRect/>
          </a:stretch>
        </p:blipFill>
        <p:spPr>
          <a:xfrm>
            <a:off x="1842075" y="3951794"/>
            <a:ext cx="3433309" cy="2243899"/>
          </a:xfrm>
          <a:prstGeom prst="rect">
            <a:avLst/>
          </a:prstGeom>
          <a:ln>
            <a:solidFill>
              <a:schemeClr val="accent1"/>
            </a:solidFill>
          </a:ln>
        </p:spPr>
      </p:pic>
      <p:sp>
        <p:nvSpPr>
          <p:cNvPr id="9" name="Rectangle 8">
            <a:extLst>
              <a:ext uri="{FF2B5EF4-FFF2-40B4-BE49-F238E27FC236}">
                <a16:creationId xmlns:a16="http://schemas.microsoft.com/office/drawing/2014/main" id="{908C13C3-81EF-4645-9225-D86582B904E7}"/>
              </a:ext>
            </a:extLst>
          </p:cNvPr>
          <p:cNvSpPr/>
          <p:nvPr/>
        </p:nvSpPr>
        <p:spPr>
          <a:xfrm>
            <a:off x="7594854" y="3687353"/>
            <a:ext cx="2478179" cy="276999"/>
          </a:xfrm>
          <a:prstGeom prst="rect">
            <a:avLst/>
          </a:prstGeom>
        </p:spPr>
        <p:txBody>
          <a:bodyPr wrap="none">
            <a:spAutoFit/>
          </a:bodyPr>
          <a:lstStyle/>
          <a:p>
            <a:r>
              <a:rPr lang="en-US" sz="1200" dirty="0">
                <a:hlinkClick r:id="rId6"/>
              </a:rPr>
              <a:t>https://www.contrataciones.gov.py/</a:t>
            </a:r>
            <a:r>
              <a:rPr lang="en-US" sz="1200" dirty="0"/>
              <a:t> </a:t>
            </a:r>
          </a:p>
        </p:txBody>
      </p:sp>
      <p:sp>
        <p:nvSpPr>
          <p:cNvPr id="10" name="Rectangle 9">
            <a:extLst>
              <a:ext uri="{FF2B5EF4-FFF2-40B4-BE49-F238E27FC236}">
                <a16:creationId xmlns:a16="http://schemas.microsoft.com/office/drawing/2014/main" id="{71A9FD44-F80E-4E26-83CE-3B9AA6251ACC}"/>
              </a:ext>
            </a:extLst>
          </p:cNvPr>
          <p:cNvSpPr/>
          <p:nvPr/>
        </p:nvSpPr>
        <p:spPr>
          <a:xfrm>
            <a:off x="7594854" y="713659"/>
            <a:ext cx="1927131" cy="261610"/>
          </a:xfrm>
          <a:prstGeom prst="rect">
            <a:avLst/>
          </a:prstGeom>
        </p:spPr>
        <p:txBody>
          <a:bodyPr wrap="none">
            <a:spAutoFit/>
          </a:bodyPr>
          <a:lstStyle/>
          <a:p>
            <a:r>
              <a:rPr lang="en-US" sz="1100" dirty="0">
                <a:hlinkClick r:id="rId7"/>
              </a:rPr>
              <a:t>http://www.guatecompras.gt/</a:t>
            </a:r>
            <a:endParaRPr lang="en-US" sz="1100" dirty="0"/>
          </a:p>
        </p:txBody>
      </p:sp>
      <p:sp>
        <p:nvSpPr>
          <p:cNvPr id="11" name="Rectangle 10">
            <a:extLst>
              <a:ext uri="{FF2B5EF4-FFF2-40B4-BE49-F238E27FC236}">
                <a16:creationId xmlns:a16="http://schemas.microsoft.com/office/drawing/2014/main" id="{15D8FAFF-8DF6-48BB-9934-CF40C0FC5A69}"/>
              </a:ext>
            </a:extLst>
          </p:cNvPr>
          <p:cNvSpPr/>
          <p:nvPr/>
        </p:nvSpPr>
        <p:spPr>
          <a:xfrm>
            <a:off x="1842075" y="660612"/>
            <a:ext cx="2026645" cy="276999"/>
          </a:xfrm>
          <a:prstGeom prst="rect">
            <a:avLst/>
          </a:prstGeom>
        </p:spPr>
        <p:txBody>
          <a:bodyPr wrap="none">
            <a:spAutoFit/>
          </a:bodyPr>
          <a:lstStyle/>
          <a:p>
            <a:r>
              <a:rPr lang="en-US" sz="1200" dirty="0">
                <a:hlinkClick r:id="rId8"/>
              </a:rPr>
              <a:t>https://www.chilecompra.cl/</a:t>
            </a:r>
            <a:r>
              <a:rPr lang="en-US" sz="1200" dirty="0"/>
              <a:t> </a:t>
            </a:r>
          </a:p>
        </p:txBody>
      </p:sp>
      <p:sp>
        <p:nvSpPr>
          <p:cNvPr id="12" name="Rectangle 11">
            <a:extLst>
              <a:ext uri="{FF2B5EF4-FFF2-40B4-BE49-F238E27FC236}">
                <a16:creationId xmlns:a16="http://schemas.microsoft.com/office/drawing/2014/main" id="{95EC0AE8-7E44-4C67-B54D-89862DEB6D8F}"/>
              </a:ext>
            </a:extLst>
          </p:cNvPr>
          <p:cNvSpPr/>
          <p:nvPr/>
        </p:nvSpPr>
        <p:spPr>
          <a:xfrm>
            <a:off x="1842075" y="3636121"/>
            <a:ext cx="2505814" cy="261610"/>
          </a:xfrm>
          <a:prstGeom prst="rect">
            <a:avLst/>
          </a:prstGeom>
          <a:solidFill>
            <a:schemeClr val="bg1"/>
          </a:solidFill>
        </p:spPr>
        <p:txBody>
          <a:bodyPr wrap="none">
            <a:spAutoFit/>
          </a:bodyPr>
          <a:lstStyle/>
          <a:p>
            <a:r>
              <a:rPr lang="en-US" sz="1100" dirty="0">
                <a:hlinkClick r:id="rId9"/>
              </a:rPr>
              <a:t>https://www.colombiacompra.gov.co/</a:t>
            </a:r>
            <a:r>
              <a:rPr lang="en-US" sz="1100" dirty="0"/>
              <a:t> </a:t>
            </a:r>
          </a:p>
        </p:txBody>
      </p:sp>
      <p:sp>
        <p:nvSpPr>
          <p:cNvPr id="8" name="Rectángulo 7">
            <a:extLst>
              <a:ext uri="{FF2B5EF4-FFF2-40B4-BE49-F238E27FC236}">
                <a16:creationId xmlns:a16="http://schemas.microsoft.com/office/drawing/2014/main" id="{9F3C839E-CD9C-476C-AB18-691421012855}"/>
              </a:ext>
            </a:extLst>
          </p:cNvPr>
          <p:cNvSpPr/>
          <p:nvPr/>
        </p:nvSpPr>
        <p:spPr>
          <a:xfrm>
            <a:off x="1091953" y="108773"/>
            <a:ext cx="11100047" cy="461665"/>
          </a:xfrm>
          <a:prstGeom prst="rect">
            <a:avLst/>
          </a:prstGeom>
        </p:spPr>
        <p:txBody>
          <a:bodyPr wrap="square">
            <a:spAutoFit/>
          </a:bodyPr>
          <a:lstStyle/>
          <a:p>
            <a:pPr algn="ctr">
              <a:defRPr/>
            </a:pPr>
            <a:r>
              <a:rPr lang="es-CL" sz="2400" b="1" dirty="0">
                <a:solidFill>
                  <a:srgbClr val="0070C0"/>
                </a:solidFill>
                <a:latin typeface="Poppins SemiBold"/>
                <a:cs typeface="Arial" pitchFamily="34" charset="0"/>
              </a:rPr>
              <a:t>Portales de acceso a la información de Compras y Contrataciones Públicas</a:t>
            </a:r>
            <a:endParaRPr lang="es-ES" sz="2400" b="1" dirty="0">
              <a:solidFill>
                <a:srgbClr val="0070C0"/>
              </a:solidFill>
              <a:latin typeface="Poppins SemiBold"/>
              <a:cs typeface="Arial" pitchFamily="34" charset="0"/>
            </a:endParaRPr>
          </a:p>
        </p:txBody>
      </p:sp>
    </p:spTree>
    <p:extLst>
      <p:ext uri="{BB962C8B-B14F-4D97-AF65-F5344CB8AC3E}">
        <p14:creationId xmlns:p14="http://schemas.microsoft.com/office/powerpoint/2010/main" val="4093256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NICO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8E684DBF2FB84BB951F42A6B0FC861" ma:contentTypeVersion="2" ma:contentTypeDescription="Create a new document." ma:contentTypeScope="" ma:versionID="b0fdd02ef96913f27891a12c99dfe7b7">
  <xsd:schema xmlns:xsd="http://www.w3.org/2001/XMLSchema" xmlns:xs="http://www.w3.org/2001/XMLSchema" xmlns:p="http://schemas.microsoft.com/office/2006/metadata/properties" xmlns:ns1="http://schemas.microsoft.com/sharepoint/v3" xmlns:ns2="89f4cd83-a2d3-4405-9b45-6aff5241ff81" targetNamespace="http://schemas.microsoft.com/office/2006/metadata/properties" ma:root="true" ma:fieldsID="035ebb9a2f44faf05c70baa707822c4d" ns1:_="" ns2:_="">
    <xsd:import namespace="http://schemas.microsoft.com/sharepoint/v3"/>
    <xsd:import namespace="89f4cd83-a2d3-4405-9b45-6aff5241ff81"/>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9f4cd83-a2d3-4405-9b45-6aff5241ff81"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7599D21-6F74-4B8D-B5DB-821F28BCF7C8}"/>
</file>

<file path=customXml/itemProps2.xml><?xml version="1.0" encoding="utf-8"?>
<ds:datastoreItem xmlns:ds="http://schemas.openxmlformats.org/officeDocument/2006/customXml" ds:itemID="{3847031B-4198-4BB8-A42E-B14CA836A7C0}"/>
</file>

<file path=customXml/itemProps3.xml><?xml version="1.0" encoding="utf-8"?>
<ds:datastoreItem xmlns:ds="http://schemas.openxmlformats.org/officeDocument/2006/customXml" ds:itemID="{D4C5AFCF-66EC-46B0-B3B1-B8CD6D04EB1F}"/>
</file>

<file path=docProps/app.xml><?xml version="1.0" encoding="utf-8"?>
<Properties xmlns="http://schemas.openxmlformats.org/officeDocument/2006/extended-properties" xmlns:vt="http://schemas.openxmlformats.org/officeDocument/2006/docPropsVTypes">
  <TotalTime>1192</TotalTime>
  <Words>1710</Words>
  <Application>Microsoft Office PowerPoint</Application>
  <PresentationFormat>Widescreen</PresentationFormat>
  <Paragraphs>177</Paragraphs>
  <Slides>26</Slides>
  <Notes>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arial</vt:lpstr>
      <vt:lpstr>arial</vt:lpstr>
      <vt:lpstr>AssociateSans-Regular</vt:lpstr>
      <vt:lpstr>Calibri</vt:lpstr>
      <vt:lpstr>Calibri Light</vt:lpstr>
      <vt:lpstr>Cambria</vt:lpstr>
      <vt:lpstr>Century Gothic</vt:lpstr>
      <vt:lpstr>Poppins SemiBold</vt:lpstr>
      <vt:lpstr>Trebuchet MS</vt:lpstr>
      <vt:lpstr>Verdana</vt:lpstr>
      <vt:lpstr>Office Theme</vt:lpstr>
      <vt:lpstr>ThemeNICOLE</vt:lpstr>
      <vt:lpstr>Seminario en línea  “Democratización de la Información: Datos abiertos en la prevención y el combate a la corrupción” 6 de mayo de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Tendencias en los compromisos de acción</vt:lpstr>
      <vt:lpstr>PowerPoint Presentation</vt:lpstr>
      <vt:lpstr>PowerPoint Presentation</vt:lpstr>
      <vt:lpstr>PowerPoint Presentation</vt:lpstr>
      <vt:lpstr>PowerPoint Presentation</vt:lpstr>
      <vt:lpstr>PowerPoint Presentation</vt:lpstr>
      <vt:lpstr>Desafíos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Seminario en línea  “Democratización de la Información: Datos abiertos en la prevención y el combate a la corrupción” 6 de mayo de 2020</dc:title>
  <dc:creator>Alejandra Naser</dc:creator>
  <cp:lastModifiedBy>Mike Mora</cp:lastModifiedBy>
  <cp:revision>11</cp:revision>
  <dcterms:created xsi:type="dcterms:W3CDTF">2020-05-04T20:29:57Z</dcterms:created>
  <dcterms:modified xsi:type="dcterms:W3CDTF">2020-05-05T16:50:44Z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0x0101009E8E684DBF2FB84BB951F42A6B0FC861</vt:lpwstr>
  </property>
</Properties>
</file>